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3"/>
  </p:notesMasterIdLst>
  <p:handoutMasterIdLst>
    <p:handoutMasterId r:id="rId24"/>
  </p:handoutMasterIdLst>
  <p:sldIdLst>
    <p:sldId id="256" r:id="rId5"/>
    <p:sldId id="257" r:id="rId6"/>
    <p:sldId id="258" r:id="rId7"/>
    <p:sldId id="259" r:id="rId8"/>
    <p:sldId id="260" r:id="rId9"/>
    <p:sldId id="268" r:id="rId10"/>
    <p:sldId id="269" r:id="rId11"/>
    <p:sldId id="270" r:id="rId12"/>
    <p:sldId id="271" r:id="rId13"/>
    <p:sldId id="272" r:id="rId14"/>
    <p:sldId id="261" r:id="rId15"/>
    <p:sldId id="262" r:id="rId16"/>
    <p:sldId id="263" r:id="rId17"/>
    <p:sldId id="274" r:id="rId18"/>
    <p:sldId id="275" r:id="rId19"/>
    <p:sldId id="266" r:id="rId20"/>
    <p:sldId id="277" r:id="rId21"/>
    <p:sldId id="26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597860-2BCF-4DCE-AA1A-0E1B0C9364D4}" v="178" dt="2021-12-04T12:00:46.7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9474" autoAdjust="0"/>
  </p:normalViewPr>
  <p:slideViewPr>
    <p:cSldViewPr snapToGrid="0">
      <p:cViewPr varScale="1">
        <p:scale>
          <a:sx n="97" d="100"/>
          <a:sy n="97" d="100"/>
        </p:scale>
        <p:origin x="96" y="187"/>
      </p:cViewPr>
      <p:guideLst>
        <p:guide orient="horz" pos="3360"/>
        <p:guide pos="3840"/>
      </p:guideLst>
    </p:cSldViewPr>
  </p:slideViewPr>
  <p:notesTextViewPr>
    <p:cViewPr>
      <p:scale>
        <a:sx n="1" d="1"/>
        <a:sy n="1" d="1"/>
      </p:scale>
      <p:origin x="0" y="0"/>
    </p:cViewPr>
  </p:notesTextViewPr>
  <p:sorterViewPr>
    <p:cViewPr>
      <p:scale>
        <a:sx n="100" d="100"/>
        <a:sy n="100" d="100"/>
      </p:scale>
      <p:origin x="0" y="-3288"/>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les Vin" userId="dedb1bfb-5aa9-4c0a-b480-0f5662c6c5a7" providerId="ADAL" clId="{A4597860-2BCF-4DCE-AA1A-0E1B0C9364D4}"/>
    <pc:docChg chg="custSel addSld delSld modSld">
      <pc:chgData name="Charles Vin" userId="dedb1bfb-5aa9-4c0a-b480-0f5662c6c5a7" providerId="ADAL" clId="{A4597860-2BCF-4DCE-AA1A-0E1B0C9364D4}" dt="2021-12-04T12:00:46.749" v="572"/>
      <pc:docMkLst>
        <pc:docMk/>
      </pc:docMkLst>
      <pc:sldChg chg="modSp mod">
        <pc:chgData name="Charles Vin" userId="dedb1bfb-5aa9-4c0a-b480-0f5662c6c5a7" providerId="ADAL" clId="{A4597860-2BCF-4DCE-AA1A-0E1B0C9364D4}" dt="2021-12-04T12:00:22.415" v="0" actId="20577"/>
        <pc:sldMkLst>
          <pc:docMk/>
          <pc:sldMk cId="1344670966" sldId="257"/>
        </pc:sldMkLst>
        <pc:spChg chg="mod">
          <ac:chgData name="Charles Vin" userId="dedb1bfb-5aa9-4c0a-b480-0f5662c6c5a7" providerId="ADAL" clId="{A4597860-2BCF-4DCE-AA1A-0E1B0C9364D4}" dt="2021-12-04T12:00:22.415" v="0" actId="20577"/>
          <ac:spMkLst>
            <pc:docMk/>
            <pc:sldMk cId="1344670966" sldId="257"/>
            <ac:spMk id="6" creationId="{692C5218-22F4-4F69-9155-A46006A9672B}"/>
          </ac:spMkLst>
        </pc:spChg>
      </pc:sldChg>
      <pc:sldChg chg="modSp mod">
        <pc:chgData name="Charles Vin" userId="dedb1bfb-5aa9-4c0a-b480-0f5662c6c5a7" providerId="ADAL" clId="{A4597860-2BCF-4DCE-AA1A-0E1B0C9364D4}" dt="2021-12-04T12:00:22.471" v="40" actId="20577"/>
        <pc:sldMkLst>
          <pc:docMk/>
          <pc:sldMk cId="2101952047" sldId="258"/>
        </pc:sldMkLst>
        <pc:spChg chg="mod">
          <ac:chgData name="Charles Vin" userId="dedb1bfb-5aa9-4c0a-b480-0f5662c6c5a7" providerId="ADAL" clId="{A4597860-2BCF-4DCE-AA1A-0E1B0C9364D4}" dt="2021-12-04T12:00:22.422" v="4" actId="20577"/>
          <ac:spMkLst>
            <pc:docMk/>
            <pc:sldMk cId="2101952047" sldId="258"/>
            <ac:spMk id="4" creationId="{FDF483B1-700E-4748-A3D2-753178CDB474}"/>
          </ac:spMkLst>
        </pc:spChg>
        <pc:spChg chg="mod">
          <ac:chgData name="Charles Vin" userId="dedb1bfb-5aa9-4c0a-b480-0f5662c6c5a7" providerId="ADAL" clId="{A4597860-2BCF-4DCE-AA1A-0E1B0C9364D4}" dt="2021-12-04T12:00:22.470" v="39" actId="20577"/>
          <ac:spMkLst>
            <pc:docMk/>
            <pc:sldMk cId="2101952047" sldId="258"/>
            <ac:spMk id="5" creationId="{12218FF7-6A50-49E6-AA98-6CCD8E9B3925}"/>
          </ac:spMkLst>
        </pc:spChg>
        <pc:spChg chg="mod">
          <ac:chgData name="Charles Vin" userId="dedb1bfb-5aa9-4c0a-b480-0f5662c6c5a7" providerId="ADAL" clId="{A4597860-2BCF-4DCE-AA1A-0E1B0C9364D4}" dt="2021-12-04T12:00:22.471" v="40" actId="20577"/>
          <ac:spMkLst>
            <pc:docMk/>
            <pc:sldMk cId="2101952047" sldId="258"/>
            <ac:spMk id="6" creationId="{5CE3E233-294F-41D6-B64E-A8841BD2A0CE}"/>
          </ac:spMkLst>
        </pc:spChg>
      </pc:sldChg>
      <pc:sldChg chg="modSp mod">
        <pc:chgData name="Charles Vin" userId="dedb1bfb-5aa9-4c0a-b480-0f5662c6c5a7" providerId="ADAL" clId="{A4597860-2BCF-4DCE-AA1A-0E1B0C9364D4}" dt="2021-12-04T12:00:22.518" v="80" actId="20577"/>
        <pc:sldMkLst>
          <pc:docMk/>
          <pc:sldMk cId="714568234" sldId="259"/>
        </pc:sldMkLst>
        <pc:spChg chg="mod">
          <ac:chgData name="Charles Vin" userId="dedb1bfb-5aa9-4c0a-b480-0f5662c6c5a7" providerId="ADAL" clId="{A4597860-2BCF-4DCE-AA1A-0E1B0C9364D4}" dt="2021-12-04T12:00:22.480" v="44" actId="20577"/>
          <ac:spMkLst>
            <pc:docMk/>
            <pc:sldMk cId="714568234" sldId="259"/>
            <ac:spMk id="4" creationId="{275F9D82-8B8C-4F90-9FE9-1694898B148D}"/>
          </ac:spMkLst>
        </pc:spChg>
        <pc:spChg chg="mod">
          <ac:chgData name="Charles Vin" userId="dedb1bfb-5aa9-4c0a-b480-0f5662c6c5a7" providerId="ADAL" clId="{A4597860-2BCF-4DCE-AA1A-0E1B0C9364D4}" dt="2021-12-04T12:00:22.517" v="79" actId="20577"/>
          <ac:spMkLst>
            <pc:docMk/>
            <pc:sldMk cId="714568234" sldId="259"/>
            <ac:spMk id="5" creationId="{DD87223A-BF75-44BC-9D87-4BC826C20CFA}"/>
          </ac:spMkLst>
        </pc:spChg>
        <pc:spChg chg="mod">
          <ac:chgData name="Charles Vin" userId="dedb1bfb-5aa9-4c0a-b480-0f5662c6c5a7" providerId="ADAL" clId="{A4597860-2BCF-4DCE-AA1A-0E1B0C9364D4}" dt="2021-12-04T12:00:22.518" v="80" actId="20577"/>
          <ac:spMkLst>
            <pc:docMk/>
            <pc:sldMk cId="714568234" sldId="259"/>
            <ac:spMk id="6" creationId="{B06997E9-C9E1-4205-9407-4625DF2CB322}"/>
          </ac:spMkLst>
        </pc:spChg>
      </pc:sldChg>
      <pc:sldChg chg="delSp modSp mod modTransition modAnim">
        <pc:chgData name="Charles Vin" userId="dedb1bfb-5aa9-4c0a-b480-0f5662c6c5a7" providerId="ADAL" clId="{A4597860-2BCF-4DCE-AA1A-0E1B0C9364D4}" dt="2021-12-04T12:00:22.933" v="339"/>
        <pc:sldMkLst>
          <pc:docMk/>
          <pc:sldMk cId="4206280240" sldId="260"/>
        </pc:sldMkLst>
        <pc:spChg chg="mod">
          <ac:chgData name="Charles Vin" userId="dedb1bfb-5aa9-4c0a-b480-0f5662c6c5a7" providerId="ADAL" clId="{A4597860-2BCF-4DCE-AA1A-0E1B0C9364D4}" dt="2021-12-04T12:00:22.914" v="325"/>
          <ac:spMkLst>
            <pc:docMk/>
            <pc:sldMk cId="4206280240" sldId="260"/>
            <ac:spMk id="4" creationId="{C6198244-BB89-4F73-B5C5-9EEFA4277A08}"/>
          </ac:spMkLst>
        </pc:spChg>
        <pc:spChg chg="mod">
          <ac:chgData name="Charles Vin" userId="dedb1bfb-5aa9-4c0a-b480-0f5662c6c5a7" providerId="ADAL" clId="{A4597860-2BCF-4DCE-AA1A-0E1B0C9364D4}" dt="2021-12-04T12:00:22.915" v="327"/>
          <ac:spMkLst>
            <pc:docMk/>
            <pc:sldMk cId="4206280240" sldId="260"/>
            <ac:spMk id="5" creationId="{3711A56E-C6A6-4A58-ADA5-CF373A86AE67}"/>
          </ac:spMkLst>
        </pc:spChg>
        <pc:spChg chg="mod">
          <ac:chgData name="Charles Vin" userId="dedb1bfb-5aa9-4c0a-b480-0f5662c6c5a7" providerId="ADAL" clId="{A4597860-2BCF-4DCE-AA1A-0E1B0C9364D4}" dt="2021-12-04T12:00:22.915" v="329"/>
          <ac:spMkLst>
            <pc:docMk/>
            <pc:sldMk cId="4206280240" sldId="260"/>
            <ac:spMk id="6" creationId="{723F5073-10D8-49EC-93C3-ADDF1016E7AD}"/>
          </ac:spMkLst>
        </pc:spChg>
        <pc:spChg chg="mod">
          <ac:chgData name="Charles Vin" userId="dedb1bfb-5aa9-4c0a-b480-0f5662c6c5a7" providerId="ADAL" clId="{A4597860-2BCF-4DCE-AA1A-0E1B0C9364D4}" dt="2021-12-04T12:00:22.913" v="323"/>
          <ac:spMkLst>
            <pc:docMk/>
            <pc:sldMk cId="4206280240" sldId="260"/>
            <ac:spMk id="7" creationId="{A27D46B4-2353-4CF2-80D7-F69F4AB3AC46}"/>
          </ac:spMkLst>
        </pc:spChg>
        <pc:picChg chg="del mod">
          <ac:chgData name="Charles Vin" userId="dedb1bfb-5aa9-4c0a-b480-0f5662c6c5a7" providerId="ADAL" clId="{A4597860-2BCF-4DCE-AA1A-0E1B0C9364D4}" dt="2021-12-04T12:00:22.929" v="335"/>
          <ac:picMkLst>
            <pc:docMk/>
            <pc:sldMk cId="4206280240" sldId="260"/>
            <ac:picMk id="4098" creationId="{5052151C-04E2-4E11-B663-423A6C25514F}"/>
          </ac:picMkLst>
        </pc:picChg>
        <pc:picChg chg="del mod">
          <ac:chgData name="Charles Vin" userId="dedb1bfb-5aa9-4c0a-b480-0f5662c6c5a7" providerId="ADAL" clId="{A4597860-2BCF-4DCE-AA1A-0E1B0C9364D4}" dt="2021-12-04T12:00:22.930" v="336"/>
          <ac:picMkLst>
            <pc:docMk/>
            <pc:sldMk cId="4206280240" sldId="260"/>
            <ac:picMk id="4100" creationId="{CCC42B26-B82E-43FC-BA46-2494DF105FA0}"/>
          </ac:picMkLst>
        </pc:picChg>
        <pc:picChg chg="del mod">
          <ac:chgData name="Charles Vin" userId="dedb1bfb-5aa9-4c0a-b480-0f5662c6c5a7" providerId="ADAL" clId="{A4597860-2BCF-4DCE-AA1A-0E1B0C9364D4}" dt="2021-12-04T12:00:22.931" v="337"/>
          <ac:picMkLst>
            <pc:docMk/>
            <pc:sldMk cId="4206280240" sldId="260"/>
            <ac:picMk id="4102" creationId="{AF755635-0E69-4DD3-89EA-38F0271DDDB2}"/>
          </ac:picMkLst>
        </pc:picChg>
        <pc:picChg chg="del mod">
          <ac:chgData name="Charles Vin" userId="dedb1bfb-5aa9-4c0a-b480-0f5662c6c5a7" providerId="ADAL" clId="{A4597860-2BCF-4DCE-AA1A-0E1B0C9364D4}" dt="2021-12-04T12:00:22.932" v="338"/>
          <ac:picMkLst>
            <pc:docMk/>
            <pc:sldMk cId="4206280240" sldId="260"/>
            <ac:picMk id="4104" creationId="{CA6CE437-9CFB-447A-91DB-3492FF9C8FD7}"/>
          </ac:picMkLst>
        </pc:picChg>
      </pc:sldChg>
      <pc:sldChg chg="modSp mod modTransition modAnim">
        <pc:chgData name="Charles Vin" userId="dedb1bfb-5aa9-4c0a-b480-0f5662c6c5a7" providerId="ADAL" clId="{A4597860-2BCF-4DCE-AA1A-0E1B0C9364D4}" dt="2021-12-04T12:00:23.567" v="468"/>
        <pc:sldMkLst>
          <pc:docMk/>
          <pc:sldMk cId="285357412" sldId="261"/>
        </pc:sldMkLst>
        <pc:spChg chg="mod ord">
          <ac:chgData name="Charles Vin" userId="dedb1bfb-5aa9-4c0a-b480-0f5662c6c5a7" providerId="ADAL" clId="{A4597860-2BCF-4DCE-AA1A-0E1B0C9364D4}" dt="2021-12-04T12:00:23.556" v="458"/>
          <ac:spMkLst>
            <pc:docMk/>
            <pc:sldMk cId="285357412" sldId="261"/>
            <ac:spMk id="3" creationId="{8E22E8EA-D81C-48C6-BCAC-9EBB5771097D}"/>
          </ac:spMkLst>
        </pc:spChg>
        <pc:spChg chg="mod ord">
          <ac:chgData name="Charles Vin" userId="dedb1bfb-5aa9-4c0a-b480-0f5662c6c5a7" providerId="ADAL" clId="{A4597860-2BCF-4DCE-AA1A-0E1B0C9364D4}" dt="2021-12-04T12:00:23.557" v="460"/>
          <ac:spMkLst>
            <pc:docMk/>
            <pc:sldMk cId="285357412" sldId="261"/>
            <ac:spMk id="4" creationId="{328A04ED-D473-472B-9A72-457874BC6AC2}"/>
          </ac:spMkLst>
        </pc:spChg>
        <pc:spChg chg="mod ord">
          <ac:chgData name="Charles Vin" userId="dedb1bfb-5aa9-4c0a-b480-0f5662c6c5a7" providerId="ADAL" clId="{A4597860-2BCF-4DCE-AA1A-0E1B0C9364D4}" dt="2021-12-04T12:00:23.558" v="462"/>
          <ac:spMkLst>
            <pc:docMk/>
            <pc:sldMk cId="285357412" sldId="261"/>
            <ac:spMk id="5" creationId="{79DF62DD-C8D7-4374-A5E6-87C995A566BF}"/>
          </ac:spMkLst>
        </pc:spChg>
        <pc:spChg chg="mod ord">
          <ac:chgData name="Charles Vin" userId="dedb1bfb-5aa9-4c0a-b480-0f5662c6c5a7" providerId="ADAL" clId="{A4597860-2BCF-4DCE-AA1A-0E1B0C9364D4}" dt="2021-12-04T12:00:23.558" v="464"/>
          <ac:spMkLst>
            <pc:docMk/>
            <pc:sldMk cId="285357412" sldId="261"/>
            <ac:spMk id="6" creationId="{60691084-0F85-49BC-9858-126BEAC3060D}"/>
          </ac:spMkLst>
        </pc:spChg>
        <pc:picChg chg="mod ord">
          <ac:chgData name="Charles Vin" userId="dedb1bfb-5aa9-4c0a-b480-0f5662c6c5a7" providerId="ADAL" clId="{A4597860-2BCF-4DCE-AA1A-0E1B0C9364D4}" dt="2021-12-04T12:00:23.559" v="466"/>
          <ac:picMkLst>
            <pc:docMk/>
            <pc:sldMk cId="285357412" sldId="261"/>
            <ac:picMk id="7" creationId="{33AD0B4F-3BF0-4641-91EA-9B7DC2AD3CBF}"/>
          </ac:picMkLst>
        </pc:picChg>
      </pc:sldChg>
      <pc:sldChg chg="modSp mod">
        <pc:chgData name="Charles Vin" userId="dedb1bfb-5aa9-4c0a-b480-0f5662c6c5a7" providerId="ADAL" clId="{A4597860-2BCF-4DCE-AA1A-0E1B0C9364D4}" dt="2021-12-04T12:00:22.669" v="200" actId="20577"/>
        <pc:sldMkLst>
          <pc:docMk/>
          <pc:sldMk cId="2183376566" sldId="262"/>
        </pc:sldMkLst>
        <pc:spChg chg="mod">
          <ac:chgData name="Charles Vin" userId="dedb1bfb-5aa9-4c0a-b480-0f5662c6c5a7" providerId="ADAL" clId="{A4597860-2BCF-4DCE-AA1A-0E1B0C9364D4}" dt="2021-12-04T12:00:22.627" v="164" actId="20577"/>
          <ac:spMkLst>
            <pc:docMk/>
            <pc:sldMk cId="2183376566" sldId="262"/>
            <ac:spMk id="4" creationId="{E4B51490-41C8-4036-A6A4-29712C7B64A6}"/>
          </ac:spMkLst>
        </pc:spChg>
        <pc:spChg chg="mod">
          <ac:chgData name="Charles Vin" userId="dedb1bfb-5aa9-4c0a-b480-0f5662c6c5a7" providerId="ADAL" clId="{A4597860-2BCF-4DCE-AA1A-0E1B0C9364D4}" dt="2021-12-04T12:00:22.668" v="199" actId="20577"/>
          <ac:spMkLst>
            <pc:docMk/>
            <pc:sldMk cId="2183376566" sldId="262"/>
            <ac:spMk id="5" creationId="{41131BC6-5A9E-4E9E-BE72-689A561E24E3}"/>
          </ac:spMkLst>
        </pc:spChg>
        <pc:spChg chg="mod">
          <ac:chgData name="Charles Vin" userId="dedb1bfb-5aa9-4c0a-b480-0f5662c6c5a7" providerId="ADAL" clId="{A4597860-2BCF-4DCE-AA1A-0E1B0C9364D4}" dt="2021-12-04T12:00:22.669" v="200" actId="20577"/>
          <ac:spMkLst>
            <pc:docMk/>
            <pc:sldMk cId="2183376566" sldId="262"/>
            <ac:spMk id="6" creationId="{617530A4-809C-4B66-B7E4-DC88AD1EF855}"/>
          </ac:spMkLst>
        </pc:spChg>
      </pc:sldChg>
      <pc:sldChg chg="addSp delSp modSp mod modTransition delAnim modAnim">
        <pc:chgData name="Charles Vin" userId="dedb1bfb-5aa9-4c0a-b480-0f5662c6c5a7" providerId="ADAL" clId="{A4597860-2BCF-4DCE-AA1A-0E1B0C9364D4}" dt="2021-12-04T12:00:23.602" v="485"/>
        <pc:sldMkLst>
          <pc:docMk/>
          <pc:sldMk cId="1306740413" sldId="263"/>
        </pc:sldMkLst>
        <pc:spChg chg="mod">
          <ac:chgData name="Charles Vin" userId="dedb1bfb-5aa9-4c0a-b480-0f5662c6c5a7" providerId="ADAL" clId="{A4597860-2BCF-4DCE-AA1A-0E1B0C9364D4}" dt="2021-12-04T12:00:23.575" v="470"/>
          <ac:spMkLst>
            <pc:docMk/>
            <pc:sldMk cId="1306740413" sldId="263"/>
            <ac:spMk id="3" creationId="{455BD0E0-0141-4C08-9472-1ADAB811230E}"/>
          </ac:spMkLst>
        </pc:spChg>
        <pc:spChg chg="mod">
          <ac:chgData name="Charles Vin" userId="dedb1bfb-5aa9-4c0a-b480-0f5662c6c5a7" providerId="ADAL" clId="{A4597860-2BCF-4DCE-AA1A-0E1B0C9364D4}" dt="2021-12-04T12:00:23.576" v="472"/>
          <ac:spMkLst>
            <pc:docMk/>
            <pc:sldMk cId="1306740413" sldId="263"/>
            <ac:spMk id="4" creationId="{D5BC3CCD-B531-441B-89DB-DAB28D89E7D7}"/>
          </ac:spMkLst>
        </pc:spChg>
        <pc:spChg chg="mod">
          <ac:chgData name="Charles Vin" userId="dedb1bfb-5aa9-4c0a-b480-0f5662c6c5a7" providerId="ADAL" clId="{A4597860-2BCF-4DCE-AA1A-0E1B0C9364D4}" dt="2021-12-04T12:00:23.577" v="474"/>
          <ac:spMkLst>
            <pc:docMk/>
            <pc:sldMk cId="1306740413" sldId="263"/>
            <ac:spMk id="5" creationId="{223B8125-BFB3-44AC-9912-1ED42FA8BE23}"/>
          </ac:spMkLst>
        </pc:spChg>
        <pc:spChg chg="mod">
          <ac:chgData name="Charles Vin" userId="dedb1bfb-5aa9-4c0a-b480-0f5662c6c5a7" providerId="ADAL" clId="{A4597860-2BCF-4DCE-AA1A-0E1B0C9364D4}" dt="2021-12-04T12:00:23.578" v="476"/>
          <ac:spMkLst>
            <pc:docMk/>
            <pc:sldMk cId="1306740413" sldId="263"/>
            <ac:spMk id="6" creationId="{C283E138-40E7-4EBB-882A-AC390DC4BD41}"/>
          </ac:spMkLst>
        </pc:spChg>
        <pc:spChg chg="add mod">
          <ac:chgData name="Charles Vin" userId="dedb1bfb-5aa9-4c0a-b480-0f5662c6c5a7" providerId="ADAL" clId="{A4597860-2BCF-4DCE-AA1A-0E1B0C9364D4}" dt="2021-12-04T12:00:23.600" v="484"/>
          <ac:spMkLst>
            <pc:docMk/>
            <pc:sldMk cId="1306740413" sldId="263"/>
            <ac:spMk id="7" creationId="{DA608046-3120-41EA-9CAB-B9656CA8A172}"/>
          </ac:spMkLst>
        </pc:spChg>
        <pc:graphicFrameChg chg="del mod">
          <ac:chgData name="Charles Vin" userId="dedb1bfb-5aa9-4c0a-b480-0f5662c6c5a7" providerId="ADAL" clId="{A4597860-2BCF-4DCE-AA1A-0E1B0C9364D4}" dt="2021-12-04T12:00:23.600" v="484"/>
          <ac:graphicFrameMkLst>
            <pc:docMk/>
            <pc:sldMk cId="1306740413" sldId="263"/>
            <ac:graphicFrameMk id="10" creationId="{F5CEAFE3-62C1-4291-995D-25F5D1755A23}"/>
          </ac:graphicFrameMkLst>
        </pc:graphicFrameChg>
        <pc:picChg chg="del mod">
          <ac:chgData name="Charles Vin" userId="dedb1bfb-5aa9-4c0a-b480-0f5662c6c5a7" providerId="ADAL" clId="{A4597860-2BCF-4DCE-AA1A-0E1B0C9364D4}" dt="2021-12-04T12:00:23.594" v="482"/>
          <ac:picMkLst>
            <pc:docMk/>
            <pc:sldMk cId="1306740413" sldId="263"/>
            <ac:picMk id="11" creationId="{E00065C3-9C09-45E5-ABC7-20E933960E8E}"/>
          </ac:picMkLst>
        </pc:picChg>
      </pc:sldChg>
      <pc:sldChg chg="modSp mod">
        <pc:chgData name="Charles Vin" userId="dedb1bfb-5aa9-4c0a-b480-0f5662c6c5a7" providerId="ADAL" clId="{A4597860-2BCF-4DCE-AA1A-0E1B0C9364D4}" dt="2021-12-04T12:00:22.811" v="321" actId="20577"/>
        <pc:sldMkLst>
          <pc:docMk/>
          <pc:sldMk cId="2893701506" sldId="265"/>
        </pc:sldMkLst>
        <pc:spChg chg="mod">
          <ac:chgData name="Charles Vin" userId="dedb1bfb-5aa9-4c0a-b480-0f5662c6c5a7" providerId="ADAL" clId="{A4597860-2BCF-4DCE-AA1A-0E1B0C9364D4}" dt="2021-12-04T12:00:22.771" v="284" actId="20577"/>
          <ac:spMkLst>
            <pc:docMk/>
            <pc:sldMk cId="2893701506" sldId="265"/>
            <ac:spMk id="4" creationId="{E9146CAB-5582-4E6D-8BF7-402CE20CBCC9}"/>
          </ac:spMkLst>
        </pc:spChg>
        <pc:spChg chg="mod">
          <ac:chgData name="Charles Vin" userId="dedb1bfb-5aa9-4c0a-b480-0f5662c6c5a7" providerId="ADAL" clId="{A4597860-2BCF-4DCE-AA1A-0E1B0C9364D4}" dt="2021-12-04T12:00:22.809" v="319" actId="20577"/>
          <ac:spMkLst>
            <pc:docMk/>
            <pc:sldMk cId="2893701506" sldId="265"/>
            <ac:spMk id="5" creationId="{6E51F8C8-70BB-4597-8815-CFAE0A8D005C}"/>
          </ac:spMkLst>
        </pc:spChg>
        <pc:spChg chg="mod">
          <ac:chgData name="Charles Vin" userId="dedb1bfb-5aa9-4c0a-b480-0f5662c6c5a7" providerId="ADAL" clId="{A4597860-2BCF-4DCE-AA1A-0E1B0C9364D4}" dt="2021-12-04T12:00:22.811" v="321" actId="20577"/>
          <ac:spMkLst>
            <pc:docMk/>
            <pc:sldMk cId="2893701506" sldId="265"/>
            <ac:spMk id="6" creationId="{A6569A11-D618-47D4-BB6E-C99D5EA4C314}"/>
          </ac:spMkLst>
        </pc:spChg>
      </pc:sldChg>
      <pc:sldChg chg="delSp modSp mod modTransition modAnim">
        <pc:chgData name="Charles Vin" userId="dedb1bfb-5aa9-4c0a-b480-0f5662c6c5a7" providerId="ADAL" clId="{A4597860-2BCF-4DCE-AA1A-0E1B0C9364D4}" dt="2021-12-04T12:00:23.855" v="549"/>
        <pc:sldMkLst>
          <pc:docMk/>
          <pc:sldMk cId="2445465117" sldId="266"/>
        </pc:sldMkLst>
        <pc:spChg chg="mod">
          <ac:chgData name="Charles Vin" userId="dedb1bfb-5aa9-4c0a-b480-0f5662c6c5a7" providerId="ADAL" clId="{A4597860-2BCF-4DCE-AA1A-0E1B0C9364D4}" dt="2021-12-04T12:00:23.841" v="537"/>
          <ac:spMkLst>
            <pc:docMk/>
            <pc:sldMk cId="2445465117" sldId="266"/>
            <ac:spMk id="3" creationId="{2EC9FAD2-F91A-45E5-99FB-245E949D0879}"/>
          </ac:spMkLst>
        </pc:spChg>
        <pc:spChg chg="mod">
          <ac:chgData name="Charles Vin" userId="dedb1bfb-5aa9-4c0a-b480-0f5662c6c5a7" providerId="ADAL" clId="{A4597860-2BCF-4DCE-AA1A-0E1B0C9364D4}" dt="2021-12-04T12:00:23.842" v="539"/>
          <ac:spMkLst>
            <pc:docMk/>
            <pc:sldMk cId="2445465117" sldId="266"/>
            <ac:spMk id="4" creationId="{1FD4CAFD-EFB5-4B2A-B8DD-D4A824E5E14A}"/>
          </ac:spMkLst>
        </pc:spChg>
        <pc:spChg chg="mod">
          <ac:chgData name="Charles Vin" userId="dedb1bfb-5aa9-4c0a-b480-0f5662c6c5a7" providerId="ADAL" clId="{A4597860-2BCF-4DCE-AA1A-0E1B0C9364D4}" dt="2021-12-04T12:00:23.842" v="541"/>
          <ac:spMkLst>
            <pc:docMk/>
            <pc:sldMk cId="2445465117" sldId="266"/>
            <ac:spMk id="5" creationId="{C3C63682-4AAC-487D-81F2-83F231114D3A}"/>
          </ac:spMkLst>
        </pc:spChg>
        <pc:spChg chg="mod">
          <ac:chgData name="Charles Vin" userId="dedb1bfb-5aa9-4c0a-b480-0f5662c6c5a7" providerId="ADAL" clId="{A4597860-2BCF-4DCE-AA1A-0E1B0C9364D4}" dt="2021-12-04T12:00:23.843" v="543"/>
          <ac:spMkLst>
            <pc:docMk/>
            <pc:sldMk cId="2445465117" sldId="266"/>
            <ac:spMk id="6" creationId="{C28D6414-74AD-4C4B-959A-A094B5F0977A}"/>
          </ac:spMkLst>
        </pc:spChg>
        <pc:picChg chg="mod">
          <ac:chgData name="Charles Vin" userId="dedb1bfb-5aa9-4c0a-b480-0f5662c6c5a7" providerId="ADAL" clId="{A4597860-2BCF-4DCE-AA1A-0E1B0C9364D4}" dt="2021-12-04T12:00:23.844" v="545"/>
          <ac:picMkLst>
            <pc:docMk/>
            <pc:sldMk cId="2445465117" sldId="266"/>
            <ac:picMk id="8" creationId="{DCE1F843-417E-4327-AF2B-F2E3314AFC86}"/>
          </ac:picMkLst>
        </pc:picChg>
        <pc:picChg chg="del mod">
          <ac:chgData name="Charles Vin" userId="dedb1bfb-5aa9-4c0a-b480-0f5662c6c5a7" providerId="ADAL" clId="{A4597860-2BCF-4DCE-AA1A-0E1B0C9364D4}" dt="2021-12-04T12:00:23.853" v="548"/>
          <ac:picMkLst>
            <pc:docMk/>
            <pc:sldMk cId="2445465117" sldId="266"/>
            <ac:picMk id="6146" creationId="{8AA83102-99DB-4CB0-87CF-2D88C7B619A2}"/>
          </ac:picMkLst>
        </pc:picChg>
      </pc:sldChg>
      <pc:sldChg chg="add del modAnim">
        <pc:chgData name="Charles Vin" userId="dedb1bfb-5aa9-4c0a-b480-0f5662c6c5a7" providerId="ADAL" clId="{A4597860-2BCF-4DCE-AA1A-0E1B0C9364D4}" dt="2021-12-04T12:00:23.531" v="440" actId="2696"/>
        <pc:sldMkLst>
          <pc:docMk/>
          <pc:sldMk cId="4180925138" sldId="267"/>
        </pc:sldMkLst>
      </pc:sldChg>
      <pc:sldChg chg="addSp modSp add mod modTransition modAnim">
        <pc:chgData name="Charles Vin" userId="dedb1bfb-5aa9-4c0a-b480-0f5662c6c5a7" providerId="ADAL" clId="{A4597860-2BCF-4DCE-AA1A-0E1B0C9364D4}" dt="2021-12-04T12:00:23.072" v="359"/>
        <pc:sldMkLst>
          <pc:docMk/>
          <pc:sldMk cId="1344112364" sldId="268"/>
        </pc:sldMkLst>
        <pc:spChg chg="mod ord">
          <ac:chgData name="Charles Vin" userId="dedb1bfb-5aa9-4c0a-b480-0f5662c6c5a7" providerId="ADAL" clId="{A4597860-2BCF-4DCE-AA1A-0E1B0C9364D4}" dt="2021-12-04T12:00:23.061" v="352"/>
          <ac:spMkLst>
            <pc:docMk/>
            <pc:sldMk cId="1344112364" sldId="268"/>
            <ac:spMk id="4" creationId="{C6198244-BB89-4F73-B5C5-9EEFA4277A08}"/>
          </ac:spMkLst>
        </pc:spChg>
        <pc:spChg chg="mod ord">
          <ac:chgData name="Charles Vin" userId="dedb1bfb-5aa9-4c0a-b480-0f5662c6c5a7" providerId="ADAL" clId="{A4597860-2BCF-4DCE-AA1A-0E1B0C9364D4}" dt="2021-12-04T12:00:23.061" v="354"/>
          <ac:spMkLst>
            <pc:docMk/>
            <pc:sldMk cId="1344112364" sldId="268"/>
            <ac:spMk id="5" creationId="{3711A56E-C6A6-4A58-ADA5-CF373A86AE67}"/>
          </ac:spMkLst>
        </pc:spChg>
        <pc:spChg chg="mod ord">
          <ac:chgData name="Charles Vin" userId="dedb1bfb-5aa9-4c0a-b480-0f5662c6c5a7" providerId="ADAL" clId="{A4597860-2BCF-4DCE-AA1A-0E1B0C9364D4}" dt="2021-12-04T12:00:23.062" v="356"/>
          <ac:spMkLst>
            <pc:docMk/>
            <pc:sldMk cId="1344112364" sldId="268"/>
            <ac:spMk id="6" creationId="{723F5073-10D8-49EC-93C3-ADDF1016E7AD}"/>
          </ac:spMkLst>
        </pc:spChg>
        <pc:spChg chg="mod ord">
          <ac:chgData name="Charles Vin" userId="dedb1bfb-5aa9-4c0a-b480-0f5662c6c5a7" providerId="ADAL" clId="{A4597860-2BCF-4DCE-AA1A-0E1B0C9364D4}" dt="2021-12-04T12:00:23.060" v="350"/>
          <ac:spMkLst>
            <pc:docMk/>
            <pc:sldMk cId="1344112364" sldId="268"/>
            <ac:spMk id="7" creationId="{A27D46B4-2353-4CF2-80D7-F69F4AB3AC46}"/>
          </ac:spMkLst>
        </pc:spChg>
        <pc:picChg chg="add mod">
          <ac:chgData name="Charles Vin" userId="dedb1bfb-5aa9-4c0a-b480-0f5662c6c5a7" providerId="ADAL" clId="{A4597860-2BCF-4DCE-AA1A-0E1B0C9364D4}" dt="2021-12-04T12:00:23.063" v="357"/>
          <ac:picMkLst>
            <pc:docMk/>
            <pc:sldMk cId="1344112364" sldId="268"/>
            <ac:picMk id="8" creationId="{FE09F42C-2A97-4D50-A9A4-002374BFFAC9}"/>
          </ac:picMkLst>
        </pc:picChg>
      </pc:sldChg>
      <pc:sldChg chg="addSp modSp add mod modTransition modAnim">
        <pc:chgData name="Charles Vin" userId="dedb1bfb-5aa9-4c0a-b480-0f5662c6c5a7" providerId="ADAL" clId="{A4597860-2BCF-4DCE-AA1A-0E1B0C9364D4}" dt="2021-12-04T12:00:23.216" v="379"/>
        <pc:sldMkLst>
          <pc:docMk/>
          <pc:sldMk cId="2902281584" sldId="269"/>
        </pc:sldMkLst>
        <pc:spChg chg="mod ord">
          <ac:chgData name="Charles Vin" userId="dedb1bfb-5aa9-4c0a-b480-0f5662c6c5a7" providerId="ADAL" clId="{A4597860-2BCF-4DCE-AA1A-0E1B0C9364D4}" dt="2021-12-04T12:00:23.200" v="371"/>
          <ac:spMkLst>
            <pc:docMk/>
            <pc:sldMk cId="2902281584" sldId="269"/>
            <ac:spMk id="4" creationId="{C6198244-BB89-4F73-B5C5-9EEFA4277A08}"/>
          </ac:spMkLst>
        </pc:spChg>
        <pc:spChg chg="mod ord">
          <ac:chgData name="Charles Vin" userId="dedb1bfb-5aa9-4c0a-b480-0f5662c6c5a7" providerId="ADAL" clId="{A4597860-2BCF-4DCE-AA1A-0E1B0C9364D4}" dt="2021-12-04T12:00:23.200" v="373"/>
          <ac:spMkLst>
            <pc:docMk/>
            <pc:sldMk cId="2902281584" sldId="269"/>
            <ac:spMk id="5" creationId="{3711A56E-C6A6-4A58-ADA5-CF373A86AE67}"/>
          </ac:spMkLst>
        </pc:spChg>
        <pc:spChg chg="mod ord">
          <ac:chgData name="Charles Vin" userId="dedb1bfb-5aa9-4c0a-b480-0f5662c6c5a7" providerId="ADAL" clId="{A4597860-2BCF-4DCE-AA1A-0E1B0C9364D4}" dt="2021-12-04T12:00:23.201" v="375"/>
          <ac:spMkLst>
            <pc:docMk/>
            <pc:sldMk cId="2902281584" sldId="269"/>
            <ac:spMk id="6" creationId="{723F5073-10D8-49EC-93C3-ADDF1016E7AD}"/>
          </ac:spMkLst>
        </pc:spChg>
        <pc:spChg chg="mod ord">
          <ac:chgData name="Charles Vin" userId="dedb1bfb-5aa9-4c0a-b480-0f5662c6c5a7" providerId="ADAL" clId="{A4597860-2BCF-4DCE-AA1A-0E1B0C9364D4}" dt="2021-12-04T12:00:23.199" v="369"/>
          <ac:spMkLst>
            <pc:docMk/>
            <pc:sldMk cId="2902281584" sldId="269"/>
            <ac:spMk id="7" creationId="{A27D46B4-2353-4CF2-80D7-F69F4AB3AC46}"/>
          </ac:spMkLst>
        </pc:spChg>
        <pc:picChg chg="mod">
          <ac:chgData name="Charles Vin" userId="dedb1bfb-5aa9-4c0a-b480-0f5662c6c5a7" providerId="ADAL" clId="{A4597860-2BCF-4DCE-AA1A-0E1B0C9364D4}" dt="2021-12-04T12:00:23.202" v="376"/>
          <ac:picMkLst>
            <pc:docMk/>
            <pc:sldMk cId="2902281584" sldId="269"/>
            <ac:picMk id="8" creationId="{FE09F42C-2A97-4D50-A9A4-002374BFFAC9}"/>
          </ac:picMkLst>
        </pc:picChg>
        <pc:picChg chg="add mod">
          <ac:chgData name="Charles Vin" userId="dedb1bfb-5aa9-4c0a-b480-0f5662c6c5a7" providerId="ADAL" clId="{A4597860-2BCF-4DCE-AA1A-0E1B0C9364D4}" dt="2021-12-04T12:00:23.202" v="377"/>
          <ac:picMkLst>
            <pc:docMk/>
            <pc:sldMk cId="2902281584" sldId="269"/>
            <ac:picMk id="9" creationId="{EC89455B-65C3-425C-B5DC-B902C7749CDD}"/>
          </ac:picMkLst>
        </pc:picChg>
      </pc:sldChg>
      <pc:sldChg chg="addSp modSp add mod modTransition modAnim">
        <pc:chgData name="Charles Vin" userId="dedb1bfb-5aa9-4c0a-b480-0f5662c6c5a7" providerId="ADAL" clId="{A4597860-2BCF-4DCE-AA1A-0E1B0C9364D4}" dt="2021-12-04T12:00:23.345" v="400"/>
        <pc:sldMkLst>
          <pc:docMk/>
          <pc:sldMk cId="1865341643" sldId="270"/>
        </pc:sldMkLst>
        <pc:spChg chg="mod ord">
          <ac:chgData name="Charles Vin" userId="dedb1bfb-5aa9-4c0a-b480-0f5662c6c5a7" providerId="ADAL" clId="{A4597860-2BCF-4DCE-AA1A-0E1B0C9364D4}" dt="2021-12-04T12:00:23.332" v="391"/>
          <ac:spMkLst>
            <pc:docMk/>
            <pc:sldMk cId="1865341643" sldId="270"/>
            <ac:spMk id="4" creationId="{C6198244-BB89-4F73-B5C5-9EEFA4277A08}"/>
          </ac:spMkLst>
        </pc:spChg>
        <pc:spChg chg="mod ord">
          <ac:chgData name="Charles Vin" userId="dedb1bfb-5aa9-4c0a-b480-0f5662c6c5a7" providerId="ADAL" clId="{A4597860-2BCF-4DCE-AA1A-0E1B0C9364D4}" dt="2021-12-04T12:00:23.333" v="393"/>
          <ac:spMkLst>
            <pc:docMk/>
            <pc:sldMk cId="1865341643" sldId="270"/>
            <ac:spMk id="5" creationId="{3711A56E-C6A6-4A58-ADA5-CF373A86AE67}"/>
          </ac:spMkLst>
        </pc:spChg>
        <pc:spChg chg="mod ord">
          <ac:chgData name="Charles Vin" userId="dedb1bfb-5aa9-4c0a-b480-0f5662c6c5a7" providerId="ADAL" clId="{A4597860-2BCF-4DCE-AA1A-0E1B0C9364D4}" dt="2021-12-04T12:00:23.334" v="395"/>
          <ac:spMkLst>
            <pc:docMk/>
            <pc:sldMk cId="1865341643" sldId="270"/>
            <ac:spMk id="6" creationId="{723F5073-10D8-49EC-93C3-ADDF1016E7AD}"/>
          </ac:spMkLst>
        </pc:spChg>
        <pc:spChg chg="mod ord">
          <ac:chgData name="Charles Vin" userId="dedb1bfb-5aa9-4c0a-b480-0f5662c6c5a7" providerId="ADAL" clId="{A4597860-2BCF-4DCE-AA1A-0E1B0C9364D4}" dt="2021-12-04T12:00:23.331" v="389"/>
          <ac:spMkLst>
            <pc:docMk/>
            <pc:sldMk cId="1865341643" sldId="270"/>
            <ac:spMk id="7" creationId="{A27D46B4-2353-4CF2-80D7-F69F4AB3AC46}"/>
          </ac:spMkLst>
        </pc:spChg>
        <pc:picChg chg="mod">
          <ac:chgData name="Charles Vin" userId="dedb1bfb-5aa9-4c0a-b480-0f5662c6c5a7" providerId="ADAL" clId="{A4597860-2BCF-4DCE-AA1A-0E1B0C9364D4}" dt="2021-12-04T12:00:23.334" v="396"/>
          <ac:picMkLst>
            <pc:docMk/>
            <pc:sldMk cId="1865341643" sldId="270"/>
            <ac:picMk id="8" creationId="{FE09F42C-2A97-4D50-A9A4-002374BFFAC9}"/>
          </ac:picMkLst>
        </pc:picChg>
        <pc:picChg chg="mod">
          <ac:chgData name="Charles Vin" userId="dedb1bfb-5aa9-4c0a-b480-0f5662c6c5a7" providerId="ADAL" clId="{A4597860-2BCF-4DCE-AA1A-0E1B0C9364D4}" dt="2021-12-04T12:00:23.334" v="397"/>
          <ac:picMkLst>
            <pc:docMk/>
            <pc:sldMk cId="1865341643" sldId="270"/>
            <ac:picMk id="9" creationId="{EC89455B-65C3-425C-B5DC-B902C7749CDD}"/>
          </ac:picMkLst>
        </pc:picChg>
        <pc:picChg chg="add mod">
          <ac:chgData name="Charles Vin" userId="dedb1bfb-5aa9-4c0a-b480-0f5662c6c5a7" providerId="ADAL" clId="{A4597860-2BCF-4DCE-AA1A-0E1B0C9364D4}" dt="2021-12-04T12:00:23.335" v="398"/>
          <ac:picMkLst>
            <pc:docMk/>
            <pc:sldMk cId="1865341643" sldId="270"/>
            <ac:picMk id="10" creationId="{EDD9C0C9-9FD4-438E-BEB5-0F9B1C0AB7D3}"/>
          </ac:picMkLst>
        </pc:picChg>
      </pc:sldChg>
      <pc:sldChg chg="addSp modSp add mod modTransition modAnim">
        <pc:chgData name="Charles Vin" userId="dedb1bfb-5aa9-4c0a-b480-0f5662c6c5a7" providerId="ADAL" clId="{A4597860-2BCF-4DCE-AA1A-0E1B0C9364D4}" dt="2021-12-04T12:00:23.481" v="423"/>
        <pc:sldMkLst>
          <pc:docMk/>
          <pc:sldMk cId="3980675068" sldId="271"/>
        </pc:sldMkLst>
        <pc:spChg chg="mod ord">
          <ac:chgData name="Charles Vin" userId="dedb1bfb-5aa9-4c0a-b480-0f5662c6c5a7" providerId="ADAL" clId="{A4597860-2BCF-4DCE-AA1A-0E1B0C9364D4}" dt="2021-12-04T12:00:23.467" v="412"/>
          <ac:spMkLst>
            <pc:docMk/>
            <pc:sldMk cId="3980675068" sldId="271"/>
            <ac:spMk id="4" creationId="{C6198244-BB89-4F73-B5C5-9EEFA4277A08}"/>
          </ac:spMkLst>
        </pc:spChg>
        <pc:spChg chg="mod ord">
          <ac:chgData name="Charles Vin" userId="dedb1bfb-5aa9-4c0a-b480-0f5662c6c5a7" providerId="ADAL" clId="{A4597860-2BCF-4DCE-AA1A-0E1B0C9364D4}" dt="2021-12-04T12:00:23.468" v="414"/>
          <ac:spMkLst>
            <pc:docMk/>
            <pc:sldMk cId="3980675068" sldId="271"/>
            <ac:spMk id="5" creationId="{3711A56E-C6A6-4A58-ADA5-CF373A86AE67}"/>
          </ac:spMkLst>
        </pc:spChg>
        <pc:spChg chg="mod ord">
          <ac:chgData name="Charles Vin" userId="dedb1bfb-5aa9-4c0a-b480-0f5662c6c5a7" providerId="ADAL" clId="{A4597860-2BCF-4DCE-AA1A-0E1B0C9364D4}" dt="2021-12-04T12:00:23.469" v="416"/>
          <ac:spMkLst>
            <pc:docMk/>
            <pc:sldMk cId="3980675068" sldId="271"/>
            <ac:spMk id="6" creationId="{723F5073-10D8-49EC-93C3-ADDF1016E7AD}"/>
          </ac:spMkLst>
        </pc:spChg>
        <pc:spChg chg="mod ord">
          <ac:chgData name="Charles Vin" userId="dedb1bfb-5aa9-4c0a-b480-0f5662c6c5a7" providerId="ADAL" clId="{A4597860-2BCF-4DCE-AA1A-0E1B0C9364D4}" dt="2021-12-04T12:00:23.465" v="410"/>
          <ac:spMkLst>
            <pc:docMk/>
            <pc:sldMk cId="3980675068" sldId="271"/>
            <ac:spMk id="7" creationId="{A27D46B4-2353-4CF2-80D7-F69F4AB3AC46}"/>
          </ac:spMkLst>
        </pc:spChg>
        <pc:picChg chg="mod">
          <ac:chgData name="Charles Vin" userId="dedb1bfb-5aa9-4c0a-b480-0f5662c6c5a7" providerId="ADAL" clId="{A4597860-2BCF-4DCE-AA1A-0E1B0C9364D4}" dt="2021-12-04T12:00:23.469" v="417"/>
          <ac:picMkLst>
            <pc:docMk/>
            <pc:sldMk cId="3980675068" sldId="271"/>
            <ac:picMk id="8" creationId="{FE09F42C-2A97-4D50-A9A4-002374BFFAC9}"/>
          </ac:picMkLst>
        </pc:picChg>
        <pc:picChg chg="mod">
          <ac:chgData name="Charles Vin" userId="dedb1bfb-5aa9-4c0a-b480-0f5662c6c5a7" providerId="ADAL" clId="{A4597860-2BCF-4DCE-AA1A-0E1B0C9364D4}" dt="2021-12-04T12:00:23.469" v="418"/>
          <ac:picMkLst>
            <pc:docMk/>
            <pc:sldMk cId="3980675068" sldId="271"/>
            <ac:picMk id="9" creationId="{EC89455B-65C3-425C-B5DC-B902C7749CDD}"/>
          </ac:picMkLst>
        </pc:picChg>
        <pc:picChg chg="mod">
          <ac:chgData name="Charles Vin" userId="dedb1bfb-5aa9-4c0a-b480-0f5662c6c5a7" providerId="ADAL" clId="{A4597860-2BCF-4DCE-AA1A-0E1B0C9364D4}" dt="2021-12-04T12:00:23.470" v="419"/>
          <ac:picMkLst>
            <pc:docMk/>
            <pc:sldMk cId="3980675068" sldId="271"/>
            <ac:picMk id="10" creationId="{EDD9C0C9-9FD4-438E-BEB5-0F9B1C0AB7D3}"/>
          </ac:picMkLst>
        </pc:picChg>
        <pc:picChg chg="add mod">
          <ac:chgData name="Charles Vin" userId="dedb1bfb-5aa9-4c0a-b480-0f5662c6c5a7" providerId="ADAL" clId="{A4597860-2BCF-4DCE-AA1A-0E1B0C9364D4}" dt="2021-12-04T12:00:23.470" v="420"/>
          <ac:picMkLst>
            <pc:docMk/>
            <pc:sldMk cId="3980675068" sldId="271"/>
            <ac:picMk id="11" creationId="{BBB41A12-3AD0-4FF9-8689-636EBB2ADA57}"/>
          </ac:picMkLst>
        </pc:picChg>
      </pc:sldChg>
      <pc:sldChg chg="modSp add mod modTransition modAnim">
        <pc:chgData name="Charles Vin" userId="dedb1bfb-5aa9-4c0a-b480-0f5662c6c5a7" providerId="ADAL" clId="{A4597860-2BCF-4DCE-AA1A-0E1B0C9364D4}" dt="2021-12-04T12:00:23.531" v="442"/>
        <pc:sldMkLst>
          <pc:docMk/>
          <pc:sldMk cId="2522159682" sldId="272"/>
        </pc:sldMkLst>
        <pc:spChg chg="mod ord">
          <ac:chgData name="Charles Vin" userId="dedb1bfb-5aa9-4c0a-b480-0f5662c6c5a7" providerId="ADAL" clId="{A4597860-2BCF-4DCE-AA1A-0E1B0C9364D4}" dt="2021-12-04T12:00:23.517" v="431"/>
          <ac:spMkLst>
            <pc:docMk/>
            <pc:sldMk cId="2522159682" sldId="272"/>
            <ac:spMk id="4" creationId="{C6198244-BB89-4F73-B5C5-9EEFA4277A08}"/>
          </ac:spMkLst>
        </pc:spChg>
        <pc:spChg chg="mod ord">
          <ac:chgData name="Charles Vin" userId="dedb1bfb-5aa9-4c0a-b480-0f5662c6c5a7" providerId="ADAL" clId="{A4597860-2BCF-4DCE-AA1A-0E1B0C9364D4}" dt="2021-12-04T12:00:23.518" v="433"/>
          <ac:spMkLst>
            <pc:docMk/>
            <pc:sldMk cId="2522159682" sldId="272"/>
            <ac:spMk id="5" creationId="{3711A56E-C6A6-4A58-ADA5-CF373A86AE67}"/>
          </ac:spMkLst>
        </pc:spChg>
        <pc:spChg chg="mod ord">
          <ac:chgData name="Charles Vin" userId="dedb1bfb-5aa9-4c0a-b480-0f5662c6c5a7" providerId="ADAL" clId="{A4597860-2BCF-4DCE-AA1A-0E1B0C9364D4}" dt="2021-12-04T12:00:23.518" v="435"/>
          <ac:spMkLst>
            <pc:docMk/>
            <pc:sldMk cId="2522159682" sldId="272"/>
            <ac:spMk id="6" creationId="{723F5073-10D8-49EC-93C3-ADDF1016E7AD}"/>
          </ac:spMkLst>
        </pc:spChg>
        <pc:spChg chg="mod ord">
          <ac:chgData name="Charles Vin" userId="dedb1bfb-5aa9-4c0a-b480-0f5662c6c5a7" providerId="ADAL" clId="{A4597860-2BCF-4DCE-AA1A-0E1B0C9364D4}" dt="2021-12-04T12:00:23.517" v="429"/>
          <ac:spMkLst>
            <pc:docMk/>
            <pc:sldMk cId="2522159682" sldId="272"/>
            <ac:spMk id="7" creationId="{A27D46B4-2353-4CF2-80D7-F69F4AB3AC46}"/>
          </ac:spMkLst>
        </pc:spChg>
        <pc:picChg chg="mod">
          <ac:chgData name="Charles Vin" userId="dedb1bfb-5aa9-4c0a-b480-0f5662c6c5a7" providerId="ADAL" clId="{A4597860-2BCF-4DCE-AA1A-0E1B0C9364D4}" dt="2021-12-04T12:00:23.519" v="436"/>
          <ac:picMkLst>
            <pc:docMk/>
            <pc:sldMk cId="2522159682" sldId="272"/>
            <ac:picMk id="8" creationId="{FE09F42C-2A97-4D50-A9A4-002374BFFAC9}"/>
          </ac:picMkLst>
        </pc:picChg>
        <pc:picChg chg="mod">
          <ac:chgData name="Charles Vin" userId="dedb1bfb-5aa9-4c0a-b480-0f5662c6c5a7" providerId="ADAL" clId="{A4597860-2BCF-4DCE-AA1A-0E1B0C9364D4}" dt="2021-12-04T12:00:23.519" v="437"/>
          <ac:picMkLst>
            <pc:docMk/>
            <pc:sldMk cId="2522159682" sldId="272"/>
            <ac:picMk id="9" creationId="{EC89455B-65C3-425C-B5DC-B902C7749CDD}"/>
          </ac:picMkLst>
        </pc:picChg>
        <pc:picChg chg="mod">
          <ac:chgData name="Charles Vin" userId="dedb1bfb-5aa9-4c0a-b480-0f5662c6c5a7" providerId="ADAL" clId="{A4597860-2BCF-4DCE-AA1A-0E1B0C9364D4}" dt="2021-12-04T12:00:23.519" v="438"/>
          <ac:picMkLst>
            <pc:docMk/>
            <pc:sldMk cId="2522159682" sldId="272"/>
            <ac:picMk id="10" creationId="{EDD9C0C9-9FD4-438E-BEB5-0F9B1C0AB7D3}"/>
          </ac:picMkLst>
        </pc:picChg>
        <pc:picChg chg="mod">
          <ac:chgData name="Charles Vin" userId="dedb1bfb-5aa9-4c0a-b480-0f5662c6c5a7" providerId="ADAL" clId="{A4597860-2BCF-4DCE-AA1A-0E1B0C9364D4}" dt="2021-12-04T12:00:23.519" v="439"/>
          <ac:picMkLst>
            <pc:docMk/>
            <pc:sldMk cId="2522159682" sldId="272"/>
            <ac:picMk id="11" creationId="{BBB41A12-3AD0-4FF9-8689-636EBB2ADA57}"/>
          </ac:picMkLst>
        </pc:picChg>
      </pc:sldChg>
      <pc:sldChg chg="add del modAnim">
        <pc:chgData name="Charles Vin" userId="dedb1bfb-5aa9-4c0a-b480-0f5662c6c5a7" providerId="ADAL" clId="{A4597860-2BCF-4DCE-AA1A-0E1B0C9364D4}" dt="2021-12-04T12:00:23.567" v="467" actId="2696"/>
        <pc:sldMkLst>
          <pc:docMk/>
          <pc:sldMk cId="216980510" sldId="273"/>
        </pc:sldMkLst>
      </pc:sldChg>
      <pc:sldChg chg="add del modAnim">
        <pc:chgData name="Charles Vin" userId="dedb1bfb-5aa9-4c0a-b480-0f5662c6c5a7" providerId="ADAL" clId="{A4597860-2BCF-4DCE-AA1A-0E1B0C9364D4}" dt="2021-12-04T12:00:23.747" v="534" actId="2696"/>
        <pc:sldMkLst>
          <pc:docMk/>
          <pc:sldMk cId="3351510281" sldId="273"/>
        </pc:sldMkLst>
      </pc:sldChg>
      <pc:sldChg chg="addSp modSp add mod modTransition modAnim">
        <pc:chgData name="Charles Vin" userId="dedb1bfb-5aa9-4c0a-b480-0f5662c6c5a7" providerId="ADAL" clId="{A4597860-2BCF-4DCE-AA1A-0E1B0C9364D4}" dt="2021-12-04T12:00:23.673" v="510"/>
        <pc:sldMkLst>
          <pc:docMk/>
          <pc:sldMk cId="1785058653" sldId="274"/>
        </pc:sldMkLst>
        <pc:spChg chg="mod ord">
          <ac:chgData name="Charles Vin" userId="dedb1bfb-5aa9-4c0a-b480-0f5662c6c5a7" providerId="ADAL" clId="{A4597860-2BCF-4DCE-AA1A-0E1B0C9364D4}" dt="2021-12-04T12:00:23.660" v="500"/>
          <ac:spMkLst>
            <pc:docMk/>
            <pc:sldMk cId="1785058653" sldId="274"/>
            <ac:spMk id="3" creationId="{455BD0E0-0141-4C08-9472-1ADAB811230E}"/>
          </ac:spMkLst>
        </pc:spChg>
        <pc:spChg chg="mod ord">
          <ac:chgData name="Charles Vin" userId="dedb1bfb-5aa9-4c0a-b480-0f5662c6c5a7" providerId="ADAL" clId="{A4597860-2BCF-4DCE-AA1A-0E1B0C9364D4}" dt="2021-12-04T12:00:23.660" v="502"/>
          <ac:spMkLst>
            <pc:docMk/>
            <pc:sldMk cId="1785058653" sldId="274"/>
            <ac:spMk id="4" creationId="{D5BC3CCD-B531-441B-89DB-DAB28D89E7D7}"/>
          </ac:spMkLst>
        </pc:spChg>
        <pc:spChg chg="mod ord">
          <ac:chgData name="Charles Vin" userId="dedb1bfb-5aa9-4c0a-b480-0f5662c6c5a7" providerId="ADAL" clId="{A4597860-2BCF-4DCE-AA1A-0E1B0C9364D4}" dt="2021-12-04T12:00:23.661" v="504"/>
          <ac:spMkLst>
            <pc:docMk/>
            <pc:sldMk cId="1785058653" sldId="274"/>
            <ac:spMk id="5" creationId="{223B8125-BFB3-44AC-9912-1ED42FA8BE23}"/>
          </ac:spMkLst>
        </pc:spChg>
        <pc:spChg chg="mod ord">
          <ac:chgData name="Charles Vin" userId="dedb1bfb-5aa9-4c0a-b480-0f5662c6c5a7" providerId="ADAL" clId="{A4597860-2BCF-4DCE-AA1A-0E1B0C9364D4}" dt="2021-12-04T12:00:23.662" v="506"/>
          <ac:spMkLst>
            <pc:docMk/>
            <pc:sldMk cId="1785058653" sldId="274"/>
            <ac:spMk id="6" creationId="{C283E138-40E7-4EBB-882A-AC390DC4BD41}"/>
          </ac:spMkLst>
        </pc:spChg>
        <pc:picChg chg="add mod ord">
          <ac:chgData name="Charles Vin" userId="dedb1bfb-5aa9-4c0a-b480-0f5662c6c5a7" providerId="ADAL" clId="{A4597860-2BCF-4DCE-AA1A-0E1B0C9364D4}" dt="2021-12-04T12:00:23.662" v="508"/>
          <ac:picMkLst>
            <pc:docMk/>
            <pc:sldMk cId="1785058653" sldId="274"/>
            <ac:picMk id="8" creationId="{838213B1-D88D-47B3-8E03-869AD1CADECD}"/>
          </ac:picMkLst>
        </pc:picChg>
      </pc:sldChg>
      <pc:sldChg chg="addSp modSp add mod modTransition modAnim">
        <pc:chgData name="Charles Vin" userId="dedb1bfb-5aa9-4c0a-b480-0f5662c6c5a7" providerId="ADAL" clId="{A4597860-2BCF-4DCE-AA1A-0E1B0C9364D4}" dt="2021-12-04T12:00:23.748" v="535"/>
        <pc:sldMkLst>
          <pc:docMk/>
          <pc:sldMk cId="692217058" sldId="275"/>
        </pc:sldMkLst>
        <pc:spChg chg="mod ord">
          <ac:chgData name="Charles Vin" userId="dedb1bfb-5aa9-4c0a-b480-0f5662c6c5a7" providerId="ADAL" clId="{A4597860-2BCF-4DCE-AA1A-0E1B0C9364D4}" dt="2021-12-04T12:00:23.729" v="524"/>
          <ac:spMkLst>
            <pc:docMk/>
            <pc:sldMk cId="692217058" sldId="275"/>
            <ac:spMk id="3" creationId="{455BD0E0-0141-4C08-9472-1ADAB811230E}"/>
          </ac:spMkLst>
        </pc:spChg>
        <pc:spChg chg="mod ord">
          <ac:chgData name="Charles Vin" userId="dedb1bfb-5aa9-4c0a-b480-0f5662c6c5a7" providerId="ADAL" clId="{A4597860-2BCF-4DCE-AA1A-0E1B0C9364D4}" dt="2021-12-04T12:00:23.729" v="526"/>
          <ac:spMkLst>
            <pc:docMk/>
            <pc:sldMk cId="692217058" sldId="275"/>
            <ac:spMk id="4" creationId="{D5BC3CCD-B531-441B-89DB-DAB28D89E7D7}"/>
          </ac:spMkLst>
        </pc:spChg>
        <pc:spChg chg="mod ord">
          <ac:chgData name="Charles Vin" userId="dedb1bfb-5aa9-4c0a-b480-0f5662c6c5a7" providerId="ADAL" clId="{A4597860-2BCF-4DCE-AA1A-0E1B0C9364D4}" dt="2021-12-04T12:00:23.730" v="528"/>
          <ac:spMkLst>
            <pc:docMk/>
            <pc:sldMk cId="692217058" sldId="275"/>
            <ac:spMk id="5" creationId="{223B8125-BFB3-44AC-9912-1ED42FA8BE23}"/>
          </ac:spMkLst>
        </pc:spChg>
        <pc:spChg chg="mod ord">
          <ac:chgData name="Charles Vin" userId="dedb1bfb-5aa9-4c0a-b480-0f5662c6c5a7" providerId="ADAL" clId="{A4597860-2BCF-4DCE-AA1A-0E1B0C9364D4}" dt="2021-12-04T12:00:23.731" v="530"/>
          <ac:spMkLst>
            <pc:docMk/>
            <pc:sldMk cId="692217058" sldId="275"/>
            <ac:spMk id="6" creationId="{C283E138-40E7-4EBB-882A-AC390DC4BD41}"/>
          </ac:spMkLst>
        </pc:spChg>
        <pc:graphicFrameChg chg="add mod">
          <ac:chgData name="Charles Vin" userId="dedb1bfb-5aa9-4c0a-b480-0f5662c6c5a7" providerId="ADAL" clId="{A4597860-2BCF-4DCE-AA1A-0E1B0C9364D4}" dt="2021-12-04T12:00:23.731" v="531"/>
          <ac:graphicFrameMkLst>
            <pc:docMk/>
            <pc:sldMk cId="692217058" sldId="275"/>
            <ac:graphicFrameMk id="9" creationId="{08F02EAD-052D-4AE8-A282-8C1F4B343C32}"/>
          </ac:graphicFrameMkLst>
        </pc:graphicFrameChg>
        <pc:picChg chg="mod ord">
          <ac:chgData name="Charles Vin" userId="dedb1bfb-5aa9-4c0a-b480-0f5662c6c5a7" providerId="ADAL" clId="{A4597860-2BCF-4DCE-AA1A-0E1B0C9364D4}" dt="2021-12-04T12:00:23.732" v="533"/>
          <ac:picMkLst>
            <pc:docMk/>
            <pc:sldMk cId="692217058" sldId="275"/>
            <ac:picMk id="8" creationId="{838213B1-D88D-47B3-8E03-869AD1CADECD}"/>
          </ac:picMkLst>
        </pc:picChg>
      </pc:sldChg>
      <pc:sldChg chg="add del modAnim">
        <pc:chgData name="Charles Vin" userId="dedb1bfb-5aa9-4c0a-b480-0f5662c6c5a7" providerId="ADAL" clId="{A4597860-2BCF-4DCE-AA1A-0E1B0C9364D4}" dt="2021-12-04T12:00:46.749" v="571" actId="2696"/>
        <pc:sldMkLst>
          <pc:docMk/>
          <pc:sldMk cId="1978372033" sldId="276"/>
        </pc:sldMkLst>
      </pc:sldChg>
      <pc:sldChg chg="addSp modSp add mod modTransition modAnim">
        <pc:chgData name="Charles Vin" userId="dedb1bfb-5aa9-4c0a-b480-0f5662c6c5a7" providerId="ADAL" clId="{A4597860-2BCF-4DCE-AA1A-0E1B0C9364D4}" dt="2021-12-04T12:00:46.749" v="572"/>
        <pc:sldMkLst>
          <pc:docMk/>
          <pc:sldMk cId="2538984608" sldId="277"/>
        </pc:sldMkLst>
        <pc:spChg chg="mod ord">
          <ac:chgData name="Charles Vin" userId="dedb1bfb-5aa9-4c0a-b480-0f5662c6c5a7" providerId="ADAL" clId="{A4597860-2BCF-4DCE-AA1A-0E1B0C9364D4}" dt="2021-12-04T12:00:46.741" v="561"/>
          <ac:spMkLst>
            <pc:docMk/>
            <pc:sldMk cId="2538984608" sldId="277"/>
            <ac:spMk id="3" creationId="{2EC9FAD2-F91A-45E5-99FB-245E949D0879}"/>
          </ac:spMkLst>
        </pc:spChg>
        <pc:spChg chg="mod ord">
          <ac:chgData name="Charles Vin" userId="dedb1bfb-5aa9-4c0a-b480-0f5662c6c5a7" providerId="ADAL" clId="{A4597860-2BCF-4DCE-AA1A-0E1B0C9364D4}" dt="2021-12-04T12:00:46.741" v="563"/>
          <ac:spMkLst>
            <pc:docMk/>
            <pc:sldMk cId="2538984608" sldId="277"/>
            <ac:spMk id="4" creationId="{1FD4CAFD-EFB5-4B2A-B8DD-D4A824E5E14A}"/>
          </ac:spMkLst>
        </pc:spChg>
        <pc:spChg chg="mod ord">
          <ac:chgData name="Charles Vin" userId="dedb1bfb-5aa9-4c0a-b480-0f5662c6c5a7" providerId="ADAL" clId="{A4597860-2BCF-4DCE-AA1A-0E1B0C9364D4}" dt="2021-12-04T12:00:46.741" v="565"/>
          <ac:spMkLst>
            <pc:docMk/>
            <pc:sldMk cId="2538984608" sldId="277"/>
            <ac:spMk id="5" creationId="{C3C63682-4AAC-487D-81F2-83F231114D3A}"/>
          </ac:spMkLst>
        </pc:spChg>
        <pc:spChg chg="mod ord">
          <ac:chgData name="Charles Vin" userId="dedb1bfb-5aa9-4c0a-b480-0f5662c6c5a7" providerId="ADAL" clId="{A4597860-2BCF-4DCE-AA1A-0E1B0C9364D4}" dt="2021-12-04T12:00:46.742" v="567"/>
          <ac:spMkLst>
            <pc:docMk/>
            <pc:sldMk cId="2538984608" sldId="277"/>
            <ac:spMk id="6" creationId="{C28D6414-74AD-4C4B-959A-A094B5F0977A}"/>
          </ac:spMkLst>
        </pc:spChg>
        <pc:picChg chg="add mod">
          <ac:chgData name="Charles Vin" userId="dedb1bfb-5aa9-4c0a-b480-0f5662c6c5a7" providerId="ADAL" clId="{A4597860-2BCF-4DCE-AA1A-0E1B0C9364D4}" dt="2021-12-04T12:00:46.742" v="570"/>
          <ac:picMkLst>
            <pc:docMk/>
            <pc:sldMk cId="2538984608" sldId="277"/>
            <ac:picMk id="7" creationId="{3E4CE80E-06B6-4243-87D8-9E9A7AF8B09A}"/>
          </ac:picMkLst>
        </pc:picChg>
        <pc:picChg chg="mod ord">
          <ac:chgData name="Charles Vin" userId="dedb1bfb-5aa9-4c0a-b480-0f5662c6c5a7" providerId="ADAL" clId="{A4597860-2BCF-4DCE-AA1A-0E1B0C9364D4}" dt="2021-12-04T12:00:46.742" v="569"/>
          <ac:picMkLst>
            <pc:docMk/>
            <pc:sldMk cId="2538984608" sldId="277"/>
            <ac:picMk id="8" creationId="{DCE1F843-417E-4327-AF2B-F2E3314AFC86}"/>
          </ac:picMkLst>
        </pc:picChg>
      </pc:sldChg>
    </pc:docChg>
  </pc:docChgLst>
  <pc:docChgLst>
    <pc:chgData name="Charles Vin" userId="dedb1bfb-5aa9-4c0a-b480-0f5662c6c5a7" providerId="ADAL" clId="{C3F60B4C-474D-4AE4-A5E4-190451573D95}"/>
    <pc:docChg chg="undo redo custSel addSld delSld modSld modMainMaster">
      <pc:chgData name="Charles Vin" userId="dedb1bfb-5aa9-4c0a-b480-0f5662c6c5a7" providerId="ADAL" clId="{C3F60B4C-474D-4AE4-A5E4-190451573D95}" dt="2021-11-14T17:18:44.472" v="2096"/>
      <pc:docMkLst>
        <pc:docMk/>
      </pc:docMkLst>
      <pc:sldChg chg="add del">
        <pc:chgData name="Charles Vin" userId="dedb1bfb-5aa9-4c0a-b480-0f5662c6c5a7" providerId="ADAL" clId="{C3F60B4C-474D-4AE4-A5E4-190451573D95}" dt="2021-11-11T12:56:38.694" v="18" actId="47"/>
        <pc:sldMkLst>
          <pc:docMk/>
          <pc:sldMk cId="1642425379" sldId="256"/>
        </pc:sldMkLst>
      </pc:sldChg>
      <pc:sldChg chg="addSp modSp add del mod modTransition modNotesTx">
        <pc:chgData name="Charles Vin" userId="dedb1bfb-5aa9-4c0a-b480-0f5662c6c5a7" providerId="ADAL" clId="{C3F60B4C-474D-4AE4-A5E4-190451573D95}" dt="2021-11-13T13:57:56.158" v="1910"/>
        <pc:sldMkLst>
          <pc:docMk/>
          <pc:sldMk cId="3793901548" sldId="256"/>
        </pc:sldMkLst>
        <pc:spChg chg="mod">
          <ac:chgData name="Charles Vin" userId="dedb1bfb-5aa9-4c0a-b480-0f5662c6c5a7" providerId="ADAL" clId="{C3F60B4C-474D-4AE4-A5E4-190451573D95}" dt="2021-11-11T12:56:43.530" v="24"/>
          <ac:spMkLst>
            <pc:docMk/>
            <pc:sldMk cId="3793901548" sldId="256"/>
            <ac:spMk id="2" creationId="{19769AA6-728D-42F1-8C88-88CDBD448E78}"/>
          </ac:spMkLst>
        </pc:spChg>
        <pc:spChg chg="mod">
          <ac:chgData name="Charles Vin" userId="dedb1bfb-5aa9-4c0a-b480-0f5662c6c5a7" providerId="ADAL" clId="{C3F60B4C-474D-4AE4-A5E4-190451573D95}" dt="2021-11-11T12:56:51.972" v="45" actId="20577"/>
          <ac:spMkLst>
            <pc:docMk/>
            <pc:sldMk cId="3793901548" sldId="256"/>
            <ac:spMk id="3" creationId="{86F19987-4475-48A4-B5C0-2C97BC00E281}"/>
          </ac:spMkLst>
        </pc:spChg>
        <pc:spChg chg="add mod">
          <ac:chgData name="Charles Vin" userId="dedb1bfb-5aa9-4c0a-b480-0f5662c6c5a7" providerId="ADAL" clId="{C3F60B4C-474D-4AE4-A5E4-190451573D95}" dt="2021-11-13T13:57:03.565" v="1909" actId="27636"/>
          <ac:spMkLst>
            <pc:docMk/>
            <pc:sldMk cId="3793901548" sldId="256"/>
            <ac:spMk id="4" creationId="{0583234D-9F75-4C5A-A4AC-B7AC5AA1463B}"/>
          </ac:spMkLst>
        </pc:spChg>
        <pc:picChg chg="add mod">
          <ac:chgData name="Charles Vin" userId="dedb1bfb-5aa9-4c0a-b480-0f5662c6c5a7" providerId="ADAL" clId="{C3F60B4C-474D-4AE4-A5E4-190451573D95}" dt="2021-11-13T13:57:56.158" v="1910"/>
          <ac:picMkLst>
            <pc:docMk/>
            <pc:sldMk cId="3793901548" sldId="256"/>
            <ac:picMk id="5" creationId="{3DDFC9FF-03D0-40EE-8035-7B610A1C311F}"/>
          </ac:picMkLst>
        </pc:picChg>
      </pc:sldChg>
      <pc:sldChg chg="addSp delSp modSp new mod modTransition modClrScheme modAnim chgLayout modNotesTx">
        <pc:chgData name="Charles Vin" userId="dedb1bfb-5aa9-4c0a-b480-0f5662c6c5a7" providerId="ADAL" clId="{C3F60B4C-474D-4AE4-A5E4-190451573D95}" dt="2021-11-13T14:00:30.898" v="1912"/>
        <pc:sldMkLst>
          <pc:docMk/>
          <pc:sldMk cId="1344670966" sldId="257"/>
        </pc:sldMkLst>
        <pc:spChg chg="del mod">
          <ac:chgData name="Charles Vin" userId="dedb1bfb-5aa9-4c0a-b480-0f5662c6c5a7" providerId="ADAL" clId="{C3F60B4C-474D-4AE4-A5E4-190451573D95}" dt="2021-11-11T12:58:08.476" v="52" actId="478"/>
          <ac:spMkLst>
            <pc:docMk/>
            <pc:sldMk cId="1344670966" sldId="257"/>
            <ac:spMk id="2" creationId="{B606E811-FBA8-4F80-A251-01B7AFF8AF45}"/>
          </ac:spMkLst>
        </pc:spChg>
        <pc:spChg chg="del">
          <ac:chgData name="Charles Vin" userId="dedb1bfb-5aa9-4c0a-b480-0f5662c6c5a7" providerId="ADAL" clId="{C3F60B4C-474D-4AE4-A5E4-190451573D95}" dt="2021-11-11T12:57:55.923" v="49"/>
          <ac:spMkLst>
            <pc:docMk/>
            <pc:sldMk cId="1344670966" sldId="257"/>
            <ac:spMk id="3" creationId="{420079DC-DAC8-48C8-A2E6-E0F92FFE35B3}"/>
          </ac:spMkLst>
        </pc:spChg>
        <pc:spChg chg="del">
          <ac:chgData name="Charles Vin" userId="dedb1bfb-5aa9-4c0a-b480-0f5662c6c5a7" providerId="ADAL" clId="{C3F60B4C-474D-4AE4-A5E4-190451573D95}" dt="2021-11-11T12:58:26.860" v="57" actId="478"/>
          <ac:spMkLst>
            <pc:docMk/>
            <pc:sldMk cId="1344670966" sldId="257"/>
            <ac:spMk id="4" creationId="{516D0C17-F1CE-4DD5-9601-65F0AE6CC9A8}"/>
          </ac:spMkLst>
        </pc:spChg>
        <pc:spChg chg="del">
          <ac:chgData name="Charles Vin" userId="dedb1bfb-5aa9-4c0a-b480-0f5662c6c5a7" providerId="ADAL" clId="{C3F60B4C-474D-4AE4-A5E4-190451573D95}" dt="2021-11-11T12:58:24.827" v="56" actId="478"/>
          <ac:spMkLst>
            <pc:docMk/>
            <pc:sldMk cId="1344670966" sldId="257"/>
            <ac:spMk id="5" creationId="{309CEFE0-0242-4FD2-B5E1-6D0093DACD80}"/>
          </ac:spMkLst>
        </pc:spChg>
        <pc:spChg chg="mod ord">
          <ac:chgData name="Charles Vin" userId="dedb1bfb-5aa9-4c0a-b480-0f5662c6c5a7" providerId="ADAL" clId="{C3F60B4C-474D-4AE4-A5E4-190451573D95}" dt="2021-11-11T13:13:02.162" v="165" actId="700"/>
          <ac:spMkLst>
            <pc:docMk/>
            <pc:sldMk cId="1344670966" sldId="257"/>
            <ac:spMk id="6" creationId="{692C5218-22F4-4F69-9155-A46006A9672B}"/>
          </ac:spMkLst>
        </pc:spChg>
        <pc:spChg chg="add del">
          <ac:chgData name="Charles Vin" userId="dedb1bfb-5aa9-4c0a-b480-0f5662c6c5a7" providerId="ADAL" clId="{C3F60B4C-474D-4AE4-A5E4-190451573D95}" dt="2021-11-12T08:13:56.968" v="599" actId="22"/>
          <ac:spMkLst>
            <pc:docMk/>
            <pc:sldMk cId="1344670966" sldId="257"/>
            <ac:spMk id="7" creationId="{0EFF6DE5-57F8-4ECE-9615-5D081FDEF0B2}"/>
          </ac:spMkLst>
        </pc:spChg>
        <pc:spChg chg="add del mod ord">
          <ac:chgData name="Charles Vin" userId="dedb1bfb-5aa9-4c0a-b480-0f5662c6c5a7" providerId="ADAL" clId="{C3F60B4C-474D-4AE4-A5E4-190451573D95}" dt="2021-11-11T13:09:05.811" v="142" actId="478"/>
          <ac:spMkLst>
            <pc:docMk/>
            <pc:sldMk cId="1344670966" sldId="257"/>
            <ac:spMk id="7" creationId="{328E30D9-A8AF-4684-B23D-262FD5E16864}"/>
          </ac:spMkLst>
        </pc:spChg>
        <pc:spChg chg="add del mod ord">
          <ac:chgData name="Charles Vin" userId="dedb1bfb-5aa9-4c0a-b480-0f5662c6c5a7" providerId="ADAL" clId="{C3F60B4C-474D-4AE4-A5E4-190451573D95}" dt="2021-11-11T13:10:06.489" v="149" actId="478"/>
          <ac:spMkLst>
            <pc:docMk/>
            <pc:sldMk cId="1344670966" sldId="257"/>
            <ac:spMk id="8" creationId="{4F8E6C96-33FE-4484-A1C7-5DA3C6F31490}"/>
          </ac:spMkLst>
        </pc:spChg>
        <pc:spChg chg="add del mod ord">
          <ac:chgData name="Charles Vin" userId="dedb1bfb-5aa9-4c0a-b480-0f5662c6c5a7" providerId="ADAL" clId="{C3F60B4C-474D-4AE4-A5E4-190451573D95}" dt="2021-11-11T13:10:11.108" v="151" actId="478"/>
          <ac:spMkLst>
            <pc:docMk/>
            <pc:sldMk cId="1344670966" sldId="257"/>
            <ac:spMk id="9" creationId="{F1F41BF2-3D79-4634-ABF0-1F18D9573456}"/>
          </ac:spMkLst>
        </pc:spChg>
        <pc:spChg chg="add del mod ord">
          <ac:chgData name="Charles Vin" userId="dedb1bfb-5aa9-4c0a-b480-0f5662c6c5a7" providerId="ADAL" clId="{C3F60B4C-474D-4AE4-A5E4-190451573D95}" dt="2021-11-11T13:13:04.472" v="166" actId="478"/>
          <ac:spMkLst>
            <pc:docMk/>
            <pc:sldMk cId="1344670966" sldId="257"/>
            <ac:spMk id="10" creationId="{2A791B2F-CCB9-4324-A91F-F948574927E9}"/>
          </ac:spMkLst>
        </pc:spChg>
        <pc:picChg chg="add del mod">
          <ac:chgData name="Charles Vin" userId="dedb1bfb-5aa9-4c0a-b480-0f5662c6c5a7" providerId="ADAL" clId="{C3F60B4C-474D-4AE4-A5E4-190451573D95}" dt="2021-11-13T13:36:52.851" v="1778"/>
          <ac:picMkLst>
            <pc:docMk/>
            <pc:sldMk cId="1344670966" sldId="257"/>
            <ac:picMk id="2" creationId="{620D8D62-FCB9-4C84-BFA6-B908E847BBC1}"/>
          </ac:picMkLst>
        </pc:picChg>
        <pc:picChg chg="add del mod">
          <ac:chgData name="Charles Vin" userId="dedb1bfb-5aa9-4c0a-b480-0f5662c6c5a7" providerId="ADAL" clId="{C3F60B4C-474D-4AE4-A5E4-190451573D95}" dt="2021-11-13T13:58:50.148" v="1911"/>
          <ac:picMkLst>
            <pc:docMk/>
            <pc:sldMk cId="1344670966" sldId="257"/>
            <ac:picMk id="3" creationId="{5CEB7CE3-9311-490B-A2D4-501E8E2D82E6}"/>
          </ac:picMkLst>
        </pc:picChg>
        <pc:picChg chg="add mod">
          <ac:chgData name="Charles Vin" userId="dedb1bfb-5aa9-4c0a-b480-0f5662c6c5a7" providerId="ADAL" clId="{C3F60B4C-474D-4AE4-A5E4-190451573D95}" dt="2021-11-13T14:00:30.898" v="1912"/>
          <ac:picMkLst>
            <pc:docMk/>
            <pc:sldMk cId="1344670966" sldId="257"/>
            <ac:picMk id="4" creationId="{AB40F376-A5CE-4E92-8BFD-16D24DF44FEE}"/>
          </ac:picMkLst>
        </pc:picChg>
        <pc:picChg chg="add del">
          <ac:chgData name="Charles Vin" userId="dedb1bfb-5aa9-4c0a-b480-0f5662c6c5a7" providerId="ADAL" clId="{C3F60B4C-474D-4AE4-A5E4-190451573D95}" dt="2021-11-11T12:57:53.904" v="48"/>
          <ac:picMkLst>
            <pc:docMk/>
            <pc:sldMk cId="1344670966" sldId="257"/>
            <ac:picMk id="1026" creationId="{60CBF1F5-5301-4462-9745-C11479930F99}"/>
          </ac:picMkLst>
        </pc:picChg>
        <pc:picChg chg="add mod ord">
          <ac:chgData name="Charles Vin" userId="dedb1bfb-5aa9-4c0a-b480-0f5662c6c5a7" providerId="ADAL" clId="{C3F60B4C-474D-4AE4-A5E4-190451573D95}" dt="2021-11-11T13:13:12.267" v="170" actId="14100"/>
          <ac:picMkLst>
            <pc:docMk/>
            <pc:sldMk cId="1344670966" sldId="257"/>
            <ac:picMk id="1028" creationId="{9FECCC84-35E5-4BA2-952F-9510B33B5BA5}"/>
          </ac:picMkLst>
        </pc:picChg>
        <pc:picChg chg="add mod">
          <ac:chgData name="Charles Vin" userId="dedb1bfb-5aa9-4c0a-b480-0f5662c6c5a7" providerId="ADAL" clId="{C3F60B4C-474D-4AE4-A5E4-190451573D95}" dt="2021-11-11T13:13:31.187" v="176" actId="14100"/>
          <ac:picMkLst>
            <pc:docMk/>
            <pc:sldMk cId="1344670966" sldId="257"/>
            <ac:picMk id="1030" creationId="{F0C6381E-BE03-48D6-95E8-E10A302FA1FE}"/>
          </ac:picMkLst>
        </pc:picChg>
      </pc:sldChg>
      <pc:sldChg chg="add del">
        <pc:chgData name="Charles Vin" userId="dedb1bfb-5aa9-4c0a-b480-0f5662c6c5a7" providerId="ADAL" clId="{C3F60B4C-474D-4AE4-A5E4-190451573D95}" dt="2021-11-11T12:56:38.694" v="18" actId="47"/>
        <pc:sldMkLst>
          <pc:docMk/>
          <pc:sldMk cId="707789176" sldId="258"/>
        </pc:sldMkLst>
      </pc:sldChg>
      <pc:sldChg chg="addSp delSp modSp new mod modTransition modClrScheme modAnim chgLayout modNotesTx">
        <pc:chgData name="Charles Vin" userId="dedb1bfb-5aa9-4c0a-b480-0f5662c6c5a7" providerId="ADAL" clId="{C3F60B4C-474D-4AE4-A5E4-190451573D95}" dt="2021-11-13T14:00:30.898" v="1912"/>
        <pc:sldMkLst>
          <pc:docMk/>
          <pc:sldMk cId="2101952047" sldId="258"/>
        </pc:sldMkLst>
        <pc:spChg chg="mod ord">
          <ac:chgData name="Charles Vin" userId="dedb1bfb-5aa9-4c0a-b480-0f5662c6c5a7" providerId="ADAL" clId="{C3F60B4C-474D-4AE4-A5E4-190451573D95}" dt="2021-11-11T13:08:45.382" v="138" actId="700"/>
          <ac:spMkLst>
            <pc:docMk/>
            <pc:sldMk cId="2101952047" sldId="258"/>
            <ac:spMk id="2" creationId="{A24EEEA3-4AC5-4717-9E31-292756F7D7A5}"/>
          </ac:spMkLst>
        </pc:spChg>
        <pc:spChg chg="del">
          <ac:chgData name="Charles Vin" userId="dedb1bfb-5aa9-4c0a-b480-0f5662c6c5a7" providerId="ADAL" clId="{C3F60B4C-474D-4AE4-A5E4-190451573D95}" dt="2021-11-11T13:01:43.283" v="74"/>
          <ac:spMkLst>
            <pc:docMk/>
            <pc:sldMk cId="2101952047" sldId="258"/>
            <ac:spMk id="3" creationId="{69E4DA9D-4B4C-4BE2-B0CA-A6CAB0E53750}"/>
          </ac:spMkLst>
        </pc:spChg>
        <pc:spChg chg="mod ord">
          <ac:chgData name="Charles Vin" userId="dedb1bfb-5aa9-4c0a-b480-0f5662c6c5a7" providerId="ADAL" clId="{C3F60B4C-474D-4AE4-A5E4-190451573D95}" dt="2021-11-11T14:08:03.482" v="404" actId="20577"/>
          <ac:spMkLst>
            <pc:docMk/>
            <pc:sldMk cId="2101952047" sldId="258"/>
            <ac:spMk id="4" creationId="{FDF483B1-700E-4748-A3D2-753178CDB474}"/>
          </ac:spMkLst>
        </pc:spChg>
        <pc:spChg chg="mod ord">
          <ac:chgData name="Charles Vin" userId="dedb1bfb-5aa9-4c0a-b480-0f5662c6c5a7" providerId="ADAL" clId="{C3F60B4C-474D-4AE4-A5E4-190451573D95}" dt="2021-11-11T14:08:05.496" v="405"/>
          <ac:spMkLst>
            <pc:docMk/>
            <pc:sldMk cId="2101952047" sldId="258"/>
            <ac:spMk id="5" creationId="{12218FF7-6A50-49E6-AA98-6CCD8E9B3925}"/>
          </ac:spMkLst>
        </pc:spChg>
        <pc:spChg chg="mod ord">
          <ac:chgData name="Charles Vin" userId="dedb1bfb-5aa9-4c0a-b480-0f5662c6c5a7" providerId="ADAL" clId="{C3F60B4C-474D-4AE4-A5E4-190451573D95}" dt="2021-11-11T13:08:45.382" v="138" actId="700"/>
          <ac:spMkLst>
            <pc:docMk/>
            <pc:sldMk cId="2101952047" sldId="258"/>
            <ac:spMk id="6" creationId="{5CE3E233-294F-41D6-B64E-A8841BD2A0CE}"/>
          </ac:spMkLst>
        </pc:spChg>
        <pc:spChg chg="add del mod">
          <ac:chgData name="Charles Vin" userId="dedb1bfb-5aa9-4c0a-b480-0f5662c6c5a7" providerId="ADAL" clId="{C3F60B4C-474D-4AE4-A5E4-190451573D95}" dt="2021-11-11T13:05:27.857" v="118" actId="767"/>
          <ac:spMkLst>
            <pc:docMk/>
            <pc:sldMk cId="2101952047" sldId="258"/>
            <ac:spMk id="7" creationId="{EC5959FE-3938-4D61-9600-50F23F84DF29}"/>
          </ac:spMkLst>
        </pc:spChg>
        <pc:spChg chg="add mod">
          <ac:chgData name="Charles Vin" userId="dedb1bfb-5aa9-4c0a-b480-0f5662c6c5a7" providerId="ADAL" clId="{C3F60B4C-474D-4AE4-A5E4-190451573D95}" dt="2021-11-11T14:18:30.837" v="446" actId="1076"/>
          <ac:spMkLst>
            <pc:docMk/>
            <pc:sldMk cId="2101952047" sldId="258"/>
            <ac:spMk id="8" creationId="{284F6714-956C-48A7-8347-E67755796FB2}"/>
          </ac:spMkLst>
        </pc:spChg>
        <pc:spChg chg="add mod">
          <ac:chgData name="Charles Vin" userId="dedb1bfb-5aa9-4c0a-b480-0f5662c6c5a7" providerId="ADAL" clId="{C3F60B4C-474D-4AE4-A5E4-190451573D95}" dt="2021-11-11T13:18:32.614" v="180" actId="571"/>
          <ac:spMkLst>
            <pc:docMk/>
            <pc:sldMk cId="2101952047" sldId="258"/>
            <ac:spMk id="10" creationId="{DDCC4B68-67B3-4171-8E17-4250C015874C}"/>
          </ac:spMkLst>
        </pc:spChg>
        <pc:picChg chg="add del mod">
          <ac:chgData name="Charles Vin" userId="dedb1bfb-5aa9-4c0a-b480-0f5662c6c5a7" providerId="ADAL" clId="{C3F60B4C-474D-4AE4-A5E4-190451573D95}" dt="2021-11-13T13:36:52.851" v="1778"/>
          <ac:picMkLst>
            <pc:docMk/>
            <pc:sldMk cId="2101952047" sldId="258"/>
            <ac:picMk id="3" creationId="{C6440989-AF41-460E-BD94-DF22FE2DC6D5}"/>
          </ac:picMkLst>
        </pc:picChg>
        <pc:picChg chg="add mod">
          <ac:chgData name="Charles Vin" userId="dedb1bfb-5aa9-4c0a-b480-0f5662c6c5a7" providerId="ADAL" clId="{C3F60B4C-474D-4AE4-A5E4-190451573D95}" dt="2021-11-13T14:00:30.898" v="1912"/>
          <ac:picMkLst>
            <pc:docMk/>
            <pc:sldMk cId="2101952047" sldId="258"/>
            <ac:picMk id="7" creationId="{DF3ACD5B-E924-46D1-8ADA-7090A526B8D6}"/>
          </ac:picMkLst>
        </pc:picChg>
        <pc:picChg chg="add mod">
          <ac:chgData name="Charles Vin" userId="dedb1bfb-5aa9-4c0a-b480-0f5662c6c5a7" providerId="ADAL" clId="{C3F60B4C-474D-4AE4-A5E4-190451573D95}" dt="2021-11-11T14:18:25.531" v="445" actId="1076"/>
          <ac:picMkLst>
            <pc:docMk/>
            <pc:sldMk cId="2101952047" sldId="258"/>
            <ac:picMk id="11" creationId="{33F452C9-79E9-4E8F-B57E-7775C8F7F520}"/>
          </ac:picMkLst>
        </pc:picChg>
        <pc:picChg chg="add mod ord">
          <ac:chgData name="Charles Vin" userId="dedb1bfb-5aa9-4c0a-b480-0f5662c6c5a7" providerId="ADAL" clId="{C3F60B4C-474D-4AE4-A5E4-190451573D95}" dt="2021-11-11T13:08:45.382" v="138" actId="700"/>
          <ac:picMkLst>
            <pc:docMk/>
            <pc:sldMk cId="2101952047" sldId="258"/>
            <ac:picMk id="2050" creationId="{D6F0AC90-059C-457A-AEEC-CFF264721A85}"/>
          </ac:picMkLst>
        </pc:picChg>
      </pc:sldChg>
      <pc:sldChg chg="addSp delSp modSp new mod modTransition modAnim chgLayout modNotesTx">
        <pc:chgData name="Charles Vin" userId="dedb1bfb-5aa9-4c0a-b480-0f5662c6c5a7" providerId="ADAL" clId="{C3F60B4C-474D-4AE4-A5E4-190451573D95}" dt="2021-11-13T14:03:34.308" v="1917"/>
        <pc:sldMkLst>
          <pc:docMk/>
          <pc:sldMk cId="714568234" sldId="259"/>
        </pc:sldMkLst>
        <pc:spChg chg="del mod ord">
          <ac:chgData name="Charles Vin" userId="dedb1bfb-5aa9-4c0a-b480-0f5662c6c5a7" providerId="ADAL" clId="{C3F60B4C-474D-4AE4-A5E4-190451573D95}" dt="2021-11-11T13:12:08.456" v="157" actId="700"/>
          <ac:spMkLst>
            <pc:docMk/>
            <pc:sldMk cId="714568234" sldId="259"/>
            <ac:spMk id="2" creationId="{56841D85-B1DC-40BB-B569-59324DA9FBEA}"/>
          </ac:spMkLst>
        </pc:spChg>
        <pc:spChg chg="del mod ord">
          <ac:chgData name="Charles Vin" userId="dedb1bfb-5aa9-4c0a-b480-0f5662c6c5a7" providerId="ADAL" clId="{C3F60B4C-474D-4AE4-A5E4-190451573D95}" dt="2021-11-11T13:12:14.613" v="158" actId="478"/>
          <ac:spMkLst>
            <pc:docMk/>
            <pc:sldMk cId="714568234" sldId="259"/>
            <ac:spMk id="3" creationId="{A6193686-303F-4EB8-9675-92517D4A2511}"/>
          </ac:spMkLst>
        </pc:spChg>
        <pc:spChg chg="mod ord">
          <ac:chgData name="Charles Vin" userId="dedb1bfb-5aa9-4c0a-b480-0f5662c6c5a7" providerId="ADAL" clId="{C3F60B4C-474D-4AE4-A5E4-190451573D95}" dt="2021-11-11T14:08:13.159" v="413" actId="20577"/>
          <ac:spMkLst>
            <pc:docMk/>
            <pc:sldMk cId="714568234" sldId="259"/>
            <ac:spMk id="4" creationId="{275F9D82-8B8C-4F90-9FE9-1694898B148D}"/>
          </ac:spMkLst>
        </pc:spChg>
        <pc:spChg chg="mod ord">
          <ac:chgData name="Charles Vin" userId="dedb1bfb-5aa9-4c0a-b480-0f5662c6c5a7" providerId="ADAL" clId="{C3F60B4C-474D-4AE4-A5E4-190451573D95}" dt="2021-11-11T14:08:15.062" v="414"/>
          <ac:spMkLst>
            <pc:docMk/>
            <pc:sldMk cId="714568234" sldId="259"/>
            <ac:spMk id="5" creationId="{DD87223A-BF75-44BC-9D87-4BC826C20CFA}"/>
          </ac:spMkLst>
        </pc:spChg>
        <pc:spChg chg="mod ord">
          <ac:chgData name="Charles Vin" userId="dedb1bfb-5aa9-4c0a-b480-0f5662c6c5a7" providerId="ADAL" clId="{C3F60B4C-474D-4AE4-A5E4-190451573D95}" dt="2021-11-11T13:12:44.262" v="164" actId="6264"/>
          <ac:spMkLst>
            <pc:docMk/>
            <pc:sldMk cId="714568234" sldId="259"/>
            <ac:spMk id="6" creationId="{B06997E9-C9E1-4205-9407-4625DF2CB322}"/>
          </ac:spMkLst>
        </pc:spChg>
        <pc:spChg chg="add del mod ord">
          <ac:chgData name="Charles Vin" userId="dedb1bfb-5aa9-4c0a-b480-0f5662c6c5a7" providerId="ADAL" clId="{C3F60B4C-474D-4AE4-A5E4-190451573D95}" dt="2021-11-11T13:12:19.849" v="160" actId="478"/>
          <ac:spMkLst>
            <pc:docMk/>
            <pc:sldMk cId="714568234" sldId="259"/>
            <ac:spMk id="7" creationId="{176F35BD-5F35-451D-BD6A-416D37B593D6}"/>
          </ac:spMkLst>
        </pc:spChg>
        <pc:spChg chg="add del mod ord">
          <ac:chgData name="Charles Vin" userId="dedb1bfb-5aa9-4c0a-b480-0f5662c6c5a7" providerId="ADAL" clId="{C3F60B4C-474D-4AE4-A5E4-190451573D95}" dt="2021-11-11T13:12:17.396" v="159" actId="478"/>
          <ac:spMkLst>
            <pc:docMk/>
            <pc:sldMk cId="714568234" sldId="259"/>
            <ac:spMk id="8" creationId="{073E1645-A4A3-4DF9-BBDD-DE93ED6C6160}"/>
          </ac:spMkLst>
        </pc:spChg>
        <pc:spChg chg="add del mod">
          <ac:chgData name="Charles Vin" userId="dedb1bfb-5aa9-4c0a-b480-0f5662c6c5a7" providerId="ADAL" clId="{C3F60B4C-474D-4AE4-A5E4-190451573D95}" dt="2021-11-11T13:12:44.262" v="164" actId="6264"/>
          <ac:spMkLst>
            <pc:docMk/>
            <pc:sldMk cId="714568234" sldId="259"/>
            <ac:spMk id="9" creationId="{1291B1AF-AD95-43B8-BD7C-CFB55F77295F}"/>
          </ac:spMkLst>
        </pc:spChg>
        <pc:spChg chg="add del mod">
          <ac:chgData name="Charles Vin" userId="dedb1bfb-5aa9-4c0a-b480-0f5662c6c5a7" providerId="ADAL" clId="{C3F60B4C-474D-4AE4-A5E4-190451573D95}" dt="2021-11-11T13:12:44.262" v="164" actId="6264"/>
          <ac:spMkLst>
            <pc:docMk/>
            <pc:sldMk cId="714568234" sldId="259"/>
            <ac:spMk id="10" creationId="{9E2E76C9-9718-48F2-A441-407FED4DAD4A}"/>
          </ac:spMkLst>
        </pc:spChg>
        <pc:spChg chg="add del mod">
          <ac:chgData name="Charles Vin" userId="dedb1bfb-5aa9-4c0a-b480-0f5662c6c5a7" providerId="ADAL" clId="{C3F60B4C-474D-4AE4-A5E4-190451573D95}" dt="2021-11-11T13:12:44.262" v="164" actId="6264"/>
          <ac:spMkLst>
            <pc:docMk/>
            <pc:sldMk cId="714568234" sldId="259"/>
            <ac:spMk id="11" creationId="{D40E9D6B-C392-414C-B7A6-EA6BE8F0F651}"/>
          </ac:spMkLst>
        </pc:spChg>
        <pc:spChg chg="add del mod ord">
          <ac:chgData name="Charles Vin" userId="dedb1bfb-5aa9-4c0a-b480-0f5662c6c5a7" providerId="ADAL" clId="{C3F60B4C-474D-4AE4-A5E4-190451573D95}" dt="2021-11-11T13:12:44.262" v="164" actId="6264"/>
          <ac:spMkLst>
            <pc:docMk/>
            <pc:sldMk cId="714568234" sldId="259"/>
            <ac:spMk id="12" creationId="{40644AAF-8FC0-4530-A14D-A2B22469BD07}"/>
          </ac:spMkLst>
        </pc:spChg>
        <pc:spChg chg="add del mod ord">
          <ac:chgData name="Charles Vin" userId="dedb1bfb-5aa9-4c0a-b480-0f5662c6c5a7" providerId="ADAL" clId="{C3F60B4C-474D-4AE4-A5E4-190451573D95}" dt="2021-11-11T13:12:44.262" v="164" actId="6264"/>
          <ac:spMkLst>
            <pc:docMk/>
            <pc:sldMk cId="714568234" sldId="259"/>
            <ac:spMk id="13" creationId="{18CC5C41-D905-47F4-BDB5-9CEF267A6FA8}"/>
          </ac:spMkLst>
        </pc:spChg>
        <pc:spChg chg="add mod">
          <ac:chgData name="Charles Vin" userId="dedb1bfb-5aa9-4c0a-b480-0f5662c6c5a7" providerId="ADAL" clId="{C3F60B4C-474D-4AE4-A5E4-190451573D95}" dt="2021-11-11T13:20:18.679" v="233" actId="5793"/>
          <ac:spMkLst>
            <pc:docMk/>
            <pc:sldMk cId="714568234" sldId="259"/>
            <ac:spMk id="16" creationId="{AC045221-81B8-4F00-B352-9FE5AAADA4B3}"/>
          </ac:spMkLst>
        </pc:spChg>
        <pc:picChg chg="add del mod">
          <ac:chgData name="Charles Vin" userId="dedb1bfb-5aa9-4c0a-b480-0f5662c6c5a7" providerId="ADAL" clId="{C3F60B4C-474D-4AE4-A5E4-190451573D95}" dt="2021-11-13T13:34:33.231" v="1777"/>
          <ac:picMkLst>
            <pc:docMk/>
            <pc:sldMk cId="714568234" sldId="259"/>
            <ac:picMk id="2" creationId="{B05F69C0-A6A5-45F2-A522-C07C47D1CD0D}"/>
          </ac:picMkLst>
        </pc:picChg>
        <pc:picChg chg="add del mod">
          <ac:chgData name="Charles Vin" userId="dedb1bfb-5aa9-4c0a-b480-0f5662c6c5a7" providerId="ADAL" clId="{C3F60B4C-474D-4AE4-A5E4-190451573D95}" dt="2021-11-13T13:36:52.851" v="1778"/>
          <ac:picMkLst>
            <pc:docMk/>
            <pc:sldMk cId="714568234" sldId="259"/>
            <ac:picMk id="3" creationId="{92A22CF7-F814-4FE1-9AF4-9CAE2AD1A704}"/>
          </ac:picMkLst>
        </pc:picChg>
        <pc:picChg chg="add del mod">
          <ac:chgData name="Charles Vin" userId="dedb1bfb-5aa9-4c0a-b480-0f5662c6c5a7" providerId="ADAL" clId="{C3F60B4C-474D-4AE4-A5E4-190451573D95}" dt="2021-11-13T14:01:20.737" v="1914"/>
          <ac:picMkLst>
            <pc:docMk/>
            <pc:sldMk cId="714568234" sldId="259"/>
            <ac:picMk id="7" creationId="{8096313F-5D82-4BD7-9CAC-229976E052B2}"/>
          </ac:picMkLst>
        </pc:picChg>
        <pc:picChg chg="add del mod">
          <ac:chgData name="Charles Vin" userId="dedb1bfb-5aa9-4c0a-b480-0f5662c6c5a7" providerId="ADAL" clId="{C3F60B4C-474D-4AE4-A5E4-190451573D95}" dt="2021-11-13T14:02:10.577" v="1916"/>
          <ac:picMkLst>
            <pc:docMk/>
            <pc:sldMk cId="714568234" sldId="259"/>
            <ac:picMk id="8" creationId="{55CC5028-7823-476E-8FD0-690AFFA5D4C7}"/>
          </ac:picMkLst>
        </pc:picChg>
        <pc:picChg chg="add mod">
          <ac:chgData name="Charles Vin" userId="dedb1bfb-5aa9-4c0a-b480-0f5662c6c5a7" providerId="ADAL" clId="{C3F60B4C-474D-4AE4-A5E4-190451573D95}" dt="2021-11-13T14:03:34.308" v="1917"/>
          <ac:picMkLst>
            <pc:docMk/>
            <pc:sldMk cId="714568234" sldId="259"/>
            <ac:picMk id="9" creationId="{B97C471B-3DB3-4C92-8904-F391F2D4F8C2}"/>
          </ac:picMkLst>
        </pc:picChg>
        <pc:picChg chg="add mod">
          <ac:chgData name="Charles Vin" userId="dedb1bfb-5aa9-4c0a-b480-0f5662c6c5a7" providerId="ADAL" clId="{C3F60B4C-474D-4AE4-A5E4-190451573D95}" dt="2021-11-11T13:12:27.943" v="162" actId="1076"/>
          <ac:picMkLst>
            <pc:docMk/>
            <pc:sldMk cId="714568234" sldId="259"/>
            <ac:picMk id="3074" creationId="{94628DB4-17A3-4AFD-BBEB-941FDA23440F}"/>
          </ac:picMkLst>
        </pc:picChg>
        <pc:picChg chg="add mod">
          <ac:chgData name="Charles Vin" userId="dedb1bfb-5aa9-4c0a-b480-0f5662c6c5a7" providerId="ADAL" clId="{C3F60B4C-474D-4AE4-A5E4-190451573D95}" dt="2021-11-11T13:17:04.690" v="179" actId="1076"/>
          <ac:picMkLst>
            <pc:docMk/>
            <pc:sldMk cId="714568234" sldId="259"/>
            <ac:picMk id="3076" creationId="{BFEBCDF9-2C02-4172-A094-D04FD5DDB749}"/>
          </ac:picMkLst>
        </pc:picChg>
      </pc:sldChg>
      <pc:sldChg chg="add del">
        <pc:chgData name="Charles Vin" userId="dedb1bfb-5aa9-4c0a-b480-0f5662c6c5a7" providerId="ADAL" clId="{C3F60B4C-474D-4AE4-A5E4-190451573D95}" dt="2021-11-11T12:56:38.694" v="18" actId="47"/>
        <pc:sldMkLst>
          <pc:docMk/>
          <pc:sldMk cId="566997565" sldId="260"/>
        </pc:sldMkLst>
      </pc:sldChg>
      <pc:sldChg chg="addSp delSp modSp new mod modTransition modAnim chgLayout modNotesTx">
        <pc:chgData name="Charles Vin" userId="dedb1bfb-5aa9-4c0a-b480-0f5662c6c5a7" providerId="ADAL" clId="{C3F60B4C-474D-4AE4-A5E4-190451573D95}" dt="2021-11-14T17:16:27.947" v="2094"/>
        <pc:sldMkLst>
          <pc:docMk/>
          <pc:sldMk cId="4206280240" sldId="260"/>
        </pc:sldMkLst>
        <pc:spChg chg="del">
          <ac:chgData name="Charles Vin" userId="dedb1bfb-5aa9-4c0a-b480-0f5662c6c5a7" providerId="ADAL" clId="{C3F60B4C-474D-4AE4-A5E4-190451573D95}" dt="2021-11-11T13:20:37.717" v="235" actId="700"/>
          <ac:spMkLst>
            <pc:docMk/>
            <pc:sldMk cId="4206280240" sldId="260"/>
            <ac:spMk id="2" creationId="{02C42F6D-6793-4541-A8BC-8703C059E12B}"/>
          </ac:spMkLst>
        </pc:spChg>
        <pc:spChg chg="del">
          <ac:chgData name="Charles Vin" userId="dedb1bfb-5aa9-4c0a-b480-0f5662c6c5a7" providerId="ADAL" clId="{C3F60B4C-474D-4AE4-A5E4-190451573D95}" dt="2021-11-11T13:20:37.717" v="235" actId="700"/>
          <ac:spMkLst>
            <pc:docMk/>
            <pc:sldMk cId="4206280240" sldId="260"/>
            <ac:spMk id="3" creationId="{E8CAFFBF-3381-48E7-8192-021AFFB300E9}"/>
          </ac:spMkLst>
        </pc:spChg>
        <pc:spChg chg="mod ord">
          <ac:chgData name="Charles Vin" userId="dedb1bfb-5aa9-4c0a-b480-0f5662c6c5a7" providerId="ADAL" clId="{C3F60B4C-474D-4AE4-A5E4-190451573D95}" dt="2021-11-11T14:08:20.559" v="418" actId="20577"/>
          <ac:spMkLst>
            <pc:docMk/>
            <pc:sldMk cId="4206280240" sldId="260"/>
            <ac:spMk id="4" creationId="{C6198244-BB89-4F73-B5C5-9EEFA4277A08}"/>
          </ac:spMkLst>
        </pc:spChg>
        <pc:spChg chg="mod ord">
          <ac:chgData name="Charles Vin" userId="dedb1bfb-5aa9-4c0a-b480-0f5662c6c5a7" providerId="ADAL" clId="{C3F60B4C-474D-4AE4-A5E4-190451573D95}" dt="2021-11-11T14:08:23.126" v="419"/>
          <ac:spMkLst>
            <pc:docMk/>
            <pc:sldMk cId="4206280240" sldId="260"/>
            <ac:spMk id="5" creationId="{3711A56E-C6A6-4A58-ADA5-CF373A86AE67}"/>
          </ac:spMkLst>
        </pc:spChg>
        <pc:spChg chg="mod ord">
          <ac:chgData name="Charles Vin" userId="dedb1bfb-5aa9-4c0a-b480-0f5662c6c5a7" providerId="ADAL" clId="{C3F60B4C-474D-4AE4-A5E4-190451573D95}" dt="2021-11-11T13:20:37.717" v="235" actId="700"/>
          <ac:spMkLst>
            <pc:docMk/>
            <pc:sldMk cId="4206280240" sldId="260"/>
            <ac:spMk id="6" creationId="{723F5073-10D8-49EC-93C3-ADDF1016E7AD}"/>
          </ac:spMkLst>
        </pc:spChg>
        <pc:spChg chg="add mod ord">
          <ac:chgData name="Charles Vin" userId="dedb1bfb-5aa9-4c0a-b480-0f5662c6c5a7" providerId="ADAL" clId="{C3F60B4C-474D-4AE4-A5E4-190451573D95}" dt="2021-11-11T13:21:39.925" v="253" actId="14100"/>
          <ac:spMkLst>
            <pc:docMk/>
            <pc:sldMk cId="4206280240" sldId="260"/>
            <ac:spMk id="7" creationId="{A27D46B4-2353-4CF2-80D7-F69F4AB3AC46}"/>
          </ac:spMkLst>
        </pc:spChg>
        <pc:spChg chg="add del mod ord">
          <ac:chgData name="Charles Vin" userId="dedb1bfb-5aa9-4c0a-b480-0f5662c6c5a7" providerId="ADAL" clId="{C3F60B4C-474D-4AE4-A5E4-190451573D95}" dt="2021-11-11T13:23:38.006" v="254" actId="478"/>
          <ac:spMkLst>
            <pc:docMk/>
            <pc:sldMk cId="4206280240" sldId="260"/>
            <ac:spMk id="8" creationId="{D09E6CB9-E01A-4661-8E06-70323A23DD56}"/>
          </ac:spMkLst>
        </pc:spChg>
        <pc:spChg chg="add del">
          <ac:chgData name="Charles Vin" userId="dedb1bfb-5aa9-4c0a-b480-0f5662c6c5a7" providerId="ADAL" clId="{C3F60B4C-474D-4AE4-A5E4-190451573D95}" dt="2021-11-11T13:26:46.416" v="262" actId="22"/>
          <ac:spMkLst>
            <pc:docMk/>
            <pc:sldMk cId="4206280240" sldId="260"/>
            <ac:spMk id="12" creationId="{0D2629E4-8193-4E73-8B79-D5F30179869E}"/>
          </ac:spMkLst>
        </pc:spChg>
        <pc:picChg chg="add del mod">
          <ac:chgData name="Charles Vin" userId="dedb1bfb-5aa9-4c0a-b480-0f5662c6c5a7" providerId="ADAL" clId="{C3F60B4C-474D-4AE4-A5E4-190451573D95}" dt="2021-11-14T17:15:34.739" v="2093"/>
          <ac:picMkLst>
            <pc:docMk/>
            <pc:sldMk cId="4206280240" sldId="260"/>
            <ac:picMk id="2" creationId="{7B9BF16F-676C-41DB-987D-7E596E90AF90}"/>
          </ac:picMkLst>
        </pc:picChg>
        <pc:picChg chg="add del mod">
          <ac:chgData name="Charles Vin" userId="dedb1bfb-5aa9-4c0a-b480-0f5662c6c5a7" providerId="ADAL" clId="{C3F60B4C-474D-4AE4-A5E4-190451573D95}" dt="2021-11-13T13:34:33.231" v="1777"/>
          <ac:picMkLst>
            <pc:docMk/>
            <pc:sldMk cId="4206280240" sldId="260"/>
            <ac:picMk id="2" creationId="{83D9C739-8A6A-43D2-9BA1-0D67C8024C9E}"/>
          </ac:picMkLst>
        </pc:picChg>
        <pc:picChg chg="add mod">
          <ac:chgData name="Charles Vin" userId="dedb1bfb-5aa9-4c0a-b480-0f5662c6c5a7" providerId="ADAL" clId="{C3F60B4C-474D-4AE4-A5E4-190451573D95}" dt="2021-11-14T17:16:27.947" v="2094"/>
          <ac:picMkLst>
            <pc:docMk/>
            <pc:sldMk cId="4206280240" sldId="260"/>
            <ac:picMk id="3" creationId="{458F0545-0465-4288-BA02-A5037E7E98A4}"/>
          </ac:picMkLst>
        </pc:picChg>
        <pc:picChg chg="add del mod">
          <ac:chgData name="Charles Vin" userId="dedb1bfb-5aa9-4c0a-b480-0f5662c6c5a7" providerId="ADAL" clId="{C3F60B4C-474D-4AE4-A5E4-190451573D95}" dt="2021-11-13T13:36:52.851" v="1778"/>
          <ac:picMkLst>
            <pc:docMk/>
            <pc:sldMk cId="4206280240" sldId="260"/>
            <ac:picMk id="3" creationId="{52AE1879-F9CD-40E3-9BF4-8FB5030ED6EA}"/>
          </ac:picMkLst>
        </pc:picChg>
        <pc:picChg chg="add del mod">
          <ac:chgData name="Charles Vin" userId="dedb1bfb-5aa9-4c0a-b480-0f5662c6c5a7" providerId="ADAL" clId="{C3F60B4C-474D-4AE4-A5E4-190451573D95}" dt="2021-11-13T14:01:18.313" v="1913"/>
          <ac:picMkLst>
            <pc:docMk/>
            <pc:sldMk cId="4206280240" sldId="260"/>
            <ac:picMk id="8" creationId="{7893B50E-0D61-41AA-8FE1-59624A86F68A}"/>
          </ac:picMkLst>
        </pc:picChg>
        <pc:picChg chg="add del mod">
          <ac:chgData name="Charles Vin" userId="dedb1bfb-5aa9-4c0a-b480-0f5662c6c5a7" providerId="ADAL" clId="{C3F60B4C-474D-4AE4-A5E4-190451573D95}" dt="2021-11-14T17:14:12.635" v="2091"/>
          <ac:picMkLst>
            <pc:docMk/>
            <pc:sldMk cId="4206280240" sldId="260"/>
            <ac:picMk id="9" creationId="{8E96198E-CF35-4446-A8D7-A30218EA2CA2}"/>
          </ac:picMkLst>
        </pc:picChg>
        <pc:picChg chg="add mod">
          <ac:chgData name="Charles Vin" userId="dedb1bfb-5aa9-4c0a-b480-0f5662c6c5a7" providerId="ADAL" clId="{C3F60B4C-474D-4AE4-A5E4-190451573D95}" dt="2021-11-11T13:27:27.407" v="267" actId="1076"/>
          <ac:picMkLst>
            <pc:docMk/>
            <pc:sldMk cId="4206280240" sldId="260"/>
            <ac:picMk id="4098" creationId="{5052151C-04E2-4E11-B663-423A6C25514F}"/>
          </ac:picMkLst>
        </pc:picChg>
        <pc:picChg chg="add mod">
          <ac:chgData name="Charles Vin" userId="dedb1bfb-5aa9-4c0a-b480-0f5662c6c5a7" providerId="ADAL" clId="{C3F60B4C-474D-4AE4-A5E4-190451573D95}" dt="2021-11-11T13:26:00.059" v="260" actId="1076"/>
          <ac:picMkLst>
            <pc:docMk/>
            <pc:sldMk cId="4206280240" sldId="260"/>
            <ac:picMk id="4100" creationId="{CCC42B26-B82E-43FC-BA46-2494DF105FA0}"/>
          </ac:picMkLst>
        </pc:picChg>
        <pc:picChg chg="add mod">
          <ac:chgData name="Charles Vin" userId="dedb1bfb-5aa9-4c0a-b480-0f5662c6c5a7" providerId="ADAL" clId="{C3F60B4C-474D-4AE4-A5E4-190451573D95}" dt="2021-11-11T13:26:55.511" v="265" actId="1076"/>
          <ac:picMkLst>
            <pc:docMk/>
            <pc:sldMk cId="4206280240" sldId="260"/>
            <ac:picMk id="4102" creationId="{AF755635-0E69-4DD3-89EA-38F0271DDDB2}"/>
          </ac:picMkLst>
        </pc:picChg>
        <pc:picChg chg="add mod">
          <ac:chgData name="Charles Vin" userId="dedb1bfb-5aa9-4c0a-b480-0f5662c6c5a7" providerId="ADAL" clId="{C3F60B4C-474D-4AE4-A5E4-190451573D95}" dt="2021-11-11T13:29:48.266" v="284" actId="1076"/>
          <ac:picMkLst>
            <pc:docMk/>
            <pc:sldMk cId="4206280240" sldId="260"/>
            <ac:picMk id="4104" creationId="{CA6CE437-9CFB-447A-91DB-3492FF9C8FD7}"/>
          </ac:picMkLst>
        </pc:picChg>
      </pc:sldChg>
      <pc:sldChg chg="addSp delSp modSp new mod modTransition modAnim modShow modNotesTx">
        <pc:chgData name="Charles Vin" userId="dedb1bfb-5aa9-4c0a-b480-0f5662c6c5a7" providerId="ADAL" clId="{C3F60B4C-474D-4AE4-A5E4-190451573D95}" dt="2021-11-14T17:07:14.537" v="2080" actId="729"/>
        <pc:sldMkLst>
          <pc:docMk/>
          <pc:sldMk cId="285357412" sldId="261"/>
        </pc:sldMkLst>
        <pc:spChg chg="del">
          <ac:chgData name="Charles Vin" userId="dedb1bfb-5aa9-4c0a-b480-0f5662c6c5a7" providerId="ADAL" clId="{C3F60B4C-474D-4AE4-A5E4-190451573D95}" dt="2021-11-11T13:51:25.824" v="301" actId="478"/>
          <ac:spMkLst>
            <pc:docMk/>
            <pc:sldMk cId="285357412" sldId="261"/>
            <ac:spMk id="2" creationId="{AD16ACB7-31FC-487F-BEFC-B10C471D94C1}"/>
          </ac:spMkLst>
        </pc:spChg>
        <pc:spChg chg="mod">
          <ac:chgData name="Charles Vin" userId="dedb1bfb-5aa9-4c0a-b480-0f5662c6c5a7" providerId="ADAL" clId="{C3F60B4C-474D-4AE4-A5E4-190451573D95}" dt="2021-11-11T14:01:53.460" v="306" actId="20577"/>
          <ac:spMkLst>
            <pc:docMk/>
            <pc:sldMk cId="285357412" sldId="261"/>
            <ac:spMk id="3" creationId="{8E22E8EA-D81C-48C6-BCAC-9EBB5771097D}"/>
          </ac:spMkLst>
        </pc:spChg>
        <pc:spChg chg="mod">
          <ac:chgData name="Charles Vin" userId="dedb1bfb-5aa9-4c0a-b480-0f5662c6c5a7" providerId="ADAL" clId="{C3F60B4C-474D-4AE4-A5E4-190451573D95}" dt="2021-11-11T14:08:31.132" v="425" actId="20577"/>
          <ac:spMkLst>
            <pc:docMk/>
            <pc:sldMk cId="285357412" sldId="261"/>
            <ac:spMk id="4" creationId="{328A04ED-D473-472B-9A72-457874BC6AC2}"/>
          </ac:spMkLst>
        </pc:spChg>
        <pc:spChg chg="mod">
          <ac:chgData name="Charles Vin" userId="dedb1bfb-5aa9-4c0a-b480-0f5662c6c5a7" providerId="ADAL" clId="{C3F60B4C-474D-4AE4-A5E4-190451573D95}" dt="2021-11-11T14:08:33.379" v="426"/>
          <ac:spMkLst>
            <pc:docMk/>
            <pc:sldMk cId="285357412" sldId="261"/>
            <ac:spMk id="5" creationId="{79DF62DD-C8D7-4374-A5E6-87C995A566BF}"/>
          </ac:spMkLst>
        </pc:spChg>
        <pc:picChg chg="add del mod">
          <ac:chgData name="Charles Vin" userId="dedb1bfb-5aa9-4c0a-b480-0f5662c6c5a7" providerId="ADAL" clId="{C3F60B4C-474D-4AE4-A5E4-190451573D95}" dt="2021-11-13T14:03:39.107" v="1919"/>
          <ac:picMkLst>
            <pc:docMk/>
            <pc:sldMk cId="285357412" sldId="261"/>
            <ac:picMk id="2" creationId="{D27A0E73-B55F-404B-AB4A-6E77B85E9062}"/>
          </ac:picMkLst>
        </pc:picChg>
        <pc:picChg chg="add mod">
          <ac:chgData name="Charles Vin" userId="dedb1bfb-5aa9-4c0a-b480-0f5662c6c5a7" providerId="ADAL" clId="{C3F60B4C-474D-4AE4-A5E4-190451573D95}" dt="2021-11-11T13:51:32.935" v="304" actId="1076"/>
          <ac:picMkLst>
            <pc:docMk/>
            <pc:sldMk cId="285357412" sldId="261"/>
            <ac:picMk id="7" creationId="{33AD0B4F-3BF0-4641-91EA-9B7DC2AD3CBF}"/>
          </ac:picMkLst>
        </pc:picChg>
        <pc:picChg chg="add del mod">
          <ac:chgData name="Charles Vin" userId="dedb1bfb-5aa9-4c0a-b480-0f5662c6c5a7" providerId="ADAL" clId="{C3F60B4C-474D-4AE4-A5E4-190451573D95}" dt="2021-11-13T14:06:03.603" v="1921"/>
          <ac:picMkLst>
            <pc:docMk/>
            <pc:sldMk cId="285357412" sldId="261"/>
            <ac:picMk id="8" creationId="{CCEBDAFA-35A0-45C3-9113-FBC74CCE569F}"/>
          </ac:picMkLst>
        </pc:picChg>
        <pc:picChg chg="add del mod">
          <ac:chgData name="Charles Vin" userId="dedb1bfb-5aa9-4c0a-b480-0f5662c6c5a7" providerId="ADAL" clId="{C3F60B4C-474D-4AE4-A5E4-190451573D95}" dt="2021-11-13T14:06:39.707" v="1923"/>
          <ac:picMkLst>
            <pc:docMk/>
            <pc:sldMk cId="285357412" sldId="261"/>
            <ac:picMk id="9" creationId="{890403B5-D0D7-4791-B409-7D6EE266C61D}"/>
          </ac:picMkLst>
        </pc:picChg>
        <pc:picChg chg="add del mod">
          <ac:chgData name="Charles Vin" userId="dedb1bfb-5aa9-4c0a-b480-0f5662c6c5a7" providerId="ADAL" clId="{C3F60B4C-474D-4AE4-A5E4-190451573D95}" dt="2021-11-13T14:58:48.282" v="2070"/>
          <ac:picMkLst>
            <pc:docMk/>
            <pc:sldMk cId="285357412" sldId="261"/>
            <ac:picMk id="10" creationId="{82C8567C-F10A-4A84-806C-1C14522A02AE}"/>
          </ac:picMkLst>
        </pc:picChg>
        <pc:picChg chg="add del mod">
          <ac:chgData name="Charles Vin" userId="dedb1bfb-5aa9-4c0a-b480-0f5662c6c5a7" providerId="ADAL" clId="{C3F60B4C-474D-4AE4-A5E4-190451573D95}" dt="2021-11-13T14:59:31.519" v="2072"/>
          <ac:picMkLst>
            <pc:docMk/>
            <pc:sldMk cId="285357412" sldId="261"/>
            <ac:picMk id="11" creationId="{61756FCC-4DF8-406D-BDA0-48AEA460F89C}"/>
          </ac:picMkLst>
        </pc:picChg>
        <pc:picChg chg="add del mod">
          <ac:chgData name="Charles Vin" userId="dedb1bfb-5aa9-4c0a-b480-0f5662c6c5a7" providerId="ADAL" clId="{C3F60B4C-474D-4AE4-A5E4-190451573D95}" dt="2021-11-13T14:59:55.811" v="2074"/>
          <ac:picMkLst>
            <pc:docMk/>
            <pc:sldMk cId="285357412" sldId="261"/>
            <ac:picMk id="12" creationId="{946C9873-5860-4F9D-91F2-728A7A0B8E9A}"/>
          </ac:picMkLst>
        </pc:picChg>
        <pc:picChg chg="add del mod">
          <ac:chgData name="Charles Vin" userId="dedb1bfb-5aa9-4c0a-b480-0f5662c6c5a7" providerId="ADAL" clId="{C3F60B4C-474D-4AE4-A5E4-190451573D95}" dt="2021-11-13T15:00:57.694" v="2076"/>
          <ac:picMkLst>
            <pc:docMk/>
            <pc:sldMk cId="285357412" sldId="261"/>
            <ac:picMk id="13" creationId="{0358F377-B3EB-40E7-AAE4-5466230AA62A}"/>
          </ac:picMkLst>
        </pc:picChg>
        <pc:picChg chg="add del mod">
          <ac:chgData name="Charles Vin" userId="dedb1bfb-5aa9-4c0a-b480-0f5662c6c5a7" providerId="ADAL" clId="{C3F60B4C-474D-4AE4-A5E4-190451573D95}" dt="2021-11-13T15:01:16.196" v="2078"/>
          <ac:picMkLst>
            <pc:docMk/>
            <pc:sldMk cId="285357412" sldId="261"/>
            <ac:picMk id="14" creationId="{D37E1447-CC61-422D-B057-6E92453A7139}"/>
          </ac:picMkLst>
        </pc:picChg>
        <pc:picChg chg="add mod">
          <ac:chgData name="Charles Vin" userId="dedb1bfb-5aa9-4c0a-b480-0f5662c6c5a7" providerId="ADAL" clId="{C3F60B4C-474D-4AE4-A5E4-190451573D95}" dt="2021-11-13T15:02:27.400" v="2079"/>
          <ac:picMkLst>
            <pc:docMk/>
            <pc:sldMk cId="285357412" sldId="261"/>
            <ac:picMk id="15" creationId="{B557D6C5-4AB6-4ACB-8EC2-03B7A8B76AB1}"/>
          </ac:picMkLst>
        </pc:picChg>
      </pc:sldChg>
      <pc:sldChg chg="add del">
        <pc:chgData name="Charles Vin" userId="dedb1bfb-5aa9-4c0a-b480-0f5662c6c5a7" providerId="ADAL" clId="{C3F60B4C-474D-4AE4-A5E4-190451573D95}" dt="2021-11-11T12:56:38.694" v="18" actId="47"/>
        <pc:sldMkLst>
          <pc:docMk/>
          <pc:sldMk cId="1738561688" sldId="261"/>
        </pc:sldMkLst>
      </pc:sldChg>
      <pc:sldChg chg="add del">
        <pc:chgData name="Charles Vin" userId="dedb1bfb-5aa9-4c0a-b480-0f5662c6c5a7" providerId="ADAL" clId="{C3F60B4C-474D-4AE4-A5E4-190451573D95}" dt="2021-11-11T12:56:38.694" v="18" actId="47"/>
        <pc:sldMkLst>
          <pc:docMk/>
          <pc:sldMk cId="1593920805" sldId="262"/>
        </pc:sldMkLst>
      </pc:sldChg>
      <pc:sldChg chg="addSp delSp modSp new mod modTransition modAnim modShow chgLayout modNotesTx">
        <pc:chgData name="Charles Vin" userId="dedb1bfb-5aa9-4c0a-b480-0f5662c6c5a7" providerId="ADAL" clId="{C3F60B4C-474D-4AE4-A5E4-190451573D95}" dt="2021-11-14T17:07:18.856" v="2081" actId="729"/>
        <pc:sldMkLst>
          <pc:docMk/>
          <pc:sldMk cId="2183376566" sldId="262"/>
        </pc:sldMkLst>
        <pc:spChg chg="del mod ord">
          <ac:chgData name="Charles Vin" userId="dedb1bfb-5aa9-4c0a-b480-0f5662c6c5a7" providerId="ADAL" clId="{C3F60B4C-474D-4AE4-A5E4-190451573D95}" dt="2021-11-11T14:12:01.487" v="428" actId="700"/>
          <ac:spMkLst>
            <pc:docMk/>
            <pc:sldMk cId="2183376566" sldId="262"/>
            <ac:spMk id="2" creationId="{B626A461-2AFD-4D16-80D2-AD80FDE182A9}"/>
          </ac:spMkLst>
        </pc:spChg>
        <pc:spChg chg="del mod ord">
          <ac:chgData name="Charles Vin" userId="dedb1bfb-5aa9-4c0a-b480-0f5662c6c5a7" providerId="ADAL" clId="{C3F60B4C-474D-4AE4-A5E4-190451573D95}" dt="2021-11-11T14:12:01.487" v="428" actId="700"/>
          <ac:spMkLst>
            <pc:docMk/>
            <pc:sldMk cId="2183376566" sldId="262"/>
            <ac:spMk id="3" creationId="{9FEB26F1-9163-4607-AD18-92794614ECB3}"/>
          </ac:spMkLst>
        </pc:spChg>
        <pc:spChg chg="mod ord">
          <ac:chgData name="Charles Vin" userId="dedb1bfb-5aa9-4c0a-b480-0f5662c6c5a7" providerId="ADAL" clId="{C3F60B4C-474D-4AE4-A5E4-190451573D95}" dt="2021-11-11T14:12:01.487" v="428" actId="700"/>
          <ac:spMkLst>
            <pc:docMk/>
            <pc:sldMk cId="2183376566" sldId="262"/>
            <ac:spMk id="4" creationId="{E4B51490-41C8-4036-A6A4-29712C7B64A6}"/>
          </ac:spMkLst>
        </pc:spChg>
        <pc:spChg chg="mod ord">
          <ac:chgData name="Charles Vin" userId="dedb1bfb-5aa9-4c0a-b480-0f5662c6c5a7" providerId="ADAL" clId="{C3F60B4C-474D-4AE4-A5E4-190451573D95}" dt="2021-11-11T14:12:01.487" v="428" actId="700"/>
          <ac:spMkLst>
            <pc:docMk/>
            <pc:sldMk cId="2183376566" sldId="262"/>
            <ac:spMk id="5" creationId="{41131BC6-5A9E-4E9E-BE72-689A561E24E3}"/>
          </ac:spMkLst>
        </pc:spChg>
        <pc:spChg chg="mod ord">
          <ac:chgData name="Charles Vin" userId="dedb1bfb-5aa9-4c0a-b480-0f5662c6c5a7" providerId="ADAL" clId="{C3F60B4C-474D-4AE4-A5E4-190451573D95}" dt="2021-11-11T14:12:01.487" v="428" actId="700"/>
          <ac:spMkLst>
            <pc:docMk/>
            <pc:sldMk cId="2183376566" sldId="262"/>
            <ac:spMk id="6" creationId="{617530A4-809C-4B66-B7E4-DC88AD1EF855}"/>
          </ac:spMkLst>
        </pc:spChg>
        <pc:spChg chg="add mod ord">
          <ac:chgData name="Charles Vin" userId="dedb1bfb-5aa9-4c0a-b480-0f5662c6c5a7" providerId="ADAL" clId="{C3F60B4C-474D-4AE4-A5E4-190451573D95}" dt="2021-11-11T14:21:12.180" v="487" actId="20577"/>
          <ac:spMkLst>
            <pc:docMk/>
            <pc:sldMk cId="2183376566" sldId="262"/>
            <ac:spMk id="7" creationId="{5F6C83F8-6395-4919-B961-C30AB0AA80D8}"/>
          </ac:spMkLst>
        </pc:spChg>
        <pc:spChg chg="add del mod ord">
          <ac:chgData name="Charles Vin" userId="dedb1bfb-5aa9-4c0a-b480-0f5662c6c5a7" providerId="ADAL" clId="{C3F60B4C-474D-4AE4-A5E4-190451573D95}" dt="2021-11-11T14:15:05.004" v="439"/>
          <ac:spMkLst>
            <pc:docMk/>
            <pc:sldMk cId="2183376566" sldId="262"/>
            <ac:spMk id="8" creationId="{F6B35C28-5DD7-4EE5-A7F3-4DD2C85D50BB}"/>
          </ac:spMkLst>
        </pc:spChg>
        <pc:picChg chg="add del mod">
          <ac:chgData name="Charles Vin" userId="dedb1bfb-5aa9-4c0a-b480-0f5662c6c5a7" providerId="ADAL" clId="{C3F60B4C-474D-4AE4-A5E4-190451573D95}" dt="2021-11-13T14:03:36.471" v="1918"/>
          <ac:picMkLst>
            <pc:docMk/>
            <pc:sldMk cId="2183376566" sldId="262"/>
            <ac:picMk id="2" creationId="{C5DD8F56-A8D2-45DD-87CB-8E4237CCE03B}"/>
          </ac:picMkLst>
        </pc:picChg>
        <pc:picChg chg="add del mod">
          <ac:chgData name="Charles Vin" userId="dedb1bfb-5aa9-4c0a-b480-0f5662c6c5a7" providerId="ADAL" clId="{C3F60B4C-474D-4AE4-A5E4-190451573D95}" dt="2021-11-13T14:13:41.935" v="1929"/>
          <ac:picMkLst>
            <pc:docMk/>
            <pc:sldMk cId="2183376566" sldId="262"/>
            <ac:picMk id="3" creationId="{756DB075-4366-453E-8C28-8159980B157D}"/>
          </ac:picMkLst>
        </pc:picChg>
        <pc:picChg chg="add mod">
          <ac:chgData name="Charles Vin" userId="dedb1bfb-5aa9-4c0a-b480-0f5662c6c5a7" providerId="ADAL" clId="{C3F60B4C-474D-4AE4-A5E4-190451573D95}" dt="2021-11-13T14:25:02.563" v="2053"/>
          <ac:picMkLst>
            <pc:docMk/>
            <pc:sldMk cId="2183376566" sldId="262"/>
            <ac:picMk id="8" creationId="{A2A02BC3-2321-479D-A4A2-5E5C2801F2C7}"/>
          </ac:picMkLst>
        </pc:picChg>
        <pc:picChg chg="add del mod">
          <ac:chgData name="Charles Vin" userId="dedb1bfb-5aa9-4c0a-b480-0f5662c6c5a7" providerId="ADAL" clId="{C3F60B4C-474D-4AE4-A5E4-190451573D95}" dt="2021-11-11T14:20:25.217" v="449" actId="21"/>
          <ac:picMkLst>
            <pc:docMk/>
            <pc:sldMk cId="2183376566" sldId="262"/>
            <ac:picMk id="10" creationId="{9FD1450B-341D-4CED-B035-816EF62774C1}"/>
          </ac:picMkLst>
        </pc:picChg>
        <pc:picChg chg="add del mod">
          <ac:chgData name="Charles Vin" userId="dedb1bfb-5aa9-4c0a-b480-0f5662c6c5a7" providerId="ADAL" clId="{C3F60B4C-474D-4AE4-A5E4-190451573D95}" dt="2021-11-11T14:20:40.351" v="453"/>
          <ac:picMkLst>
            <pc:docMk/>
            <pc:sldMk cId="2183376566" sldId="262"/>
            <ac:picMk id="12" creationId="{E1B2A715-6984-44E2-9BC5-3FB50A269A23}"/>
          </ac:picMkLst>
        </pc:picChg>
        <pc:picChg chg="add mod">
          <ac:chgData name="Charles Vin" userId="dedb1bfb-5aa9-4c0a-b480-0f5662c6c5a7" providerId="ADAL" clId="{C3F60B4C-474D-4AE4-A5E4-190451573D95}" dt="2021-11-11T14:15:15.086" v="440" actId="1366"/>
          <ac:picMkLst>
            <pc:docMk/>
            <pc:sldMk cId="2183376566" sldId="262"/>
            <ac:picMk id="5122" creationId="{CB3B2844-147B-487D-85AB-A99A87FDC399}"/>
          </ac:picMkLst>
        </pc:picChg>
      </pc:sldChg>
      <pc:sldChg chg="new del">
        <pc:chgData name="Charles Vin" userId="dedb1bfb-5aa9-4c0a-b480-0f5662c6c5a7" providerId="ADAL" clId="{C3F60B4C-474D-4AE4-A5E4-190451573D95}" dt="2021-11-11T14:05:25.807" v="380" actId="680"/>
        <pc:sldMkLst>
          <pc:docMk/>
          <pc:sldMk cId="2425492494" sldId="262"/>
        </pc:sldMkLst>
      </pc:sldChg>
      <pc:sldChg chg="addSp delSp modSp new mod modTransition modAnim modNotesTx">
        <pc:chgData name="Charles Vin" userId="dedb1bfb-5aa9-4c0a-b480-0f5662c6c5a7" providerId="ADAL" clId="{C3F60B4C-474D-4AE4-A5E4-190451573D95}" dt="2021-11-14T17:18:44.472" v="2096"/>
        <pc:sldMkLst>
          <pc:docMk/>
          <pc:sldMk cId="1306740413" sldId="263"/>
        </pc:sldMkLst>
        <pc:spChg chg="del">
          <ac:chgData name="Charles Vin" userId="dedb1bfb-5aa9-4c0a-b480-0f5662c6c5a7" providerId="ADAL" clId="{C3F60B4C-474D-4AE4-A5E4-190451573D95}" dt="2021-11-11T14:20:55.417" v="455"/>
          <ac:spMkLst>
            <pc:docMk/>
            <pc:sldMk cId="1306740413" sldId="263"/>
            <ac:spMk id="2" creationId="{D0A7B560-CB1A-4726-9972-C2C3173E6BF1}"/>
          </ac:spMkLst>
        </pc:spChg>
        <pc:spChg chg="mod">
          <ac:chgData name="Charles Vin" userId="dedb1bfb-5aa9-4c0a-b480-0f5662c6c5a7" providerId="ADAL" clId="{C3F60B4C-474D-4AE4-A5E4-190451573D95}" dt="2021-11-11T14:21:01.786" v="475" actId="20577"/>
          <ac:spMkLst>
            <pc:docMk/>
            <pc:sldMk cId="1306740413" sldId="263"/>
            <ac:spMk id="3" creationId="{455BD0E0-0141-4C08-9472-1ADAB811230E}"/>
          </ac:spMkLst>
        </pc:spChg>
        <pc:picChg chg="add del mod">
          <ac:chgData name="Charles Vin" userId="dedb1bfb-5aa9-4c0a-b480-0f5662c6c5a7" providerId="ADAL" clId="{C3F60B4C-474D-4AE4-A5E4-190451573D95}" dt="2021-11-14T17:16:40.205" v="2095"/>
          <ac:picMkLst>
            <pc:docMk/>
            <pc:sldMk cId="1306740413" sldId="263"/>
            <ac:picMk id="2" creationId="{69606EC9-4085-4779-8323-E30E12CE83F4}"/>
          </ac:picMkLst>
        </pc:picChg>
        <pc:picChg chg="add del mod">
          <ac:chgData name="Charles Vin" userId="dedb1bfb-5aa9-4c0a-b480-0f5662c6c5a7" providerId="ADAL" clId="{C3F60B4C-474D-4AE4-A5E4-190451573D95}" dt="2021-11-13T14:09:46.579" v="1927"/>
          <ac:picMkLst>
            <pc:docMk/>
            <pc:sldMk cId="1306740413" sldId="263"/>
            <ac:picMk id="2" creationId="{DAC804DB-D596-4714-80F3-A67828DD4F6F}"/>
          </ac:picMkLst>
        </pc:picChg>
        <pc:picChg chg="add mod">
          <ac:chgData name="Charles Vin" userId="dedb1bfb-5aa9-4c0a-b480-0f5662c6c5a7" providerId="ADAL" clId="{C3F60B4C-474D-4AE4-A5E4-190451573D95}" dt="2021-11-11T14:20:55.417" v="455"/>
          <ac:picMkLst>
            <pc:docMk/>
            <pc:sldMk cId="1306740413" sldId="263"/>
            <ac:picMk id="7" creationId="{2CA85B06-A6F4-4EE7-9031-0F3753975E59}"/>
          </ac:picMkLst>
        </pc:picChg>
        <pc:picChg chg="add mod">
          <ac:chgData name="Charles Vin" userId="dedb1bfb-5aa9-4c0a-b480-0f5662c6c5a7" providerId="ADAL" clId="{C3F60B4C-474D-4AE4-A5E4-190451573D95}" dt="2021-11-14T17:18:44.472" v="2096"/>
          <ac:picMkLst>
            <pc:docMk/>
            <pc:sldMk cId="1306740413" sldId="263"/>
            <ac:picMk id="8" creationId="{348E832B-F3A0-4BD0-A2F7-D66379F25255}"/>
          </ac:picMkLst>
        </pc:picChg>
        <pc:picChg chg="add del mod">
          <ac:chgData name="Charles Vin" userId="dedb1bfb-5aa9-4c0a-b480-0f5662c6c5a7" providerId="ADAL" clId="{C3F60B4C-474D-4AE4-A5E4-190451573D95}" dt="2021-11-13T14:25:07.442" v="2054"/>
          <ac:picMkLst>
            <pc:docMk/>
            <pc:sldMk cId="1306740413" sldId="263"/>
            <ac:picMk id="8" creationId="{C09D2660-E90A-4B43-A2B2-1DA5AC5AB362}"/>
          </ac:picMkLst>
        </pc:picChg>
        <pc:picChg chg="add del mod">
          <ac:chgData name="Charles Vin" userId="dedb1bfb-5aa9-4c0a-b480-0f5662c6c5a7" providerId="ADAL" clId="{C3F60B4C-474D-4AE4-A5E4-190451573D95}" dt="2021-11-13T14:26:02.203" v="2056"/>
          <ac:picMkLst>
            <pc:docMk/>
            <pc:sldMk cId="1306740413" sldId="263"/>
            <ac:picMk id="9" creationId="{A7060F07-A08F-4585-8434-9094511930E7}"/>
          </ac:picMkLst>
        </pc:picChg>
        <pc:picChg chg="add del mod">
          <ac:chgData name="Charles Vin" userId="dedb1bfb-5aa9-4c0a-b480-0f5662c6c5a7" providerId="ADAL" clId="{C3F60B4C-474D-4AE4-A5E4-190451573D95}" dt="2021-11-13T14:26:39.849" v="2058"/>
          <ac:picMkLst>
            <pc:docMk/>
            <pc:sldMk cId="1306740413" sldId="263"/>
            <ac:picMk id="10" creationId="{113A8EB6-BC83-4B9F-B374-FC174F7E942F}"/>
          </ac:picMkLst>
        </pc:picChg>
        <pc:picChg chg="add del mod">
          <ac:chgData name="Charles Vin" userId="dedb1bfb-5aa9-4c0a-b480-0f5662c6c5a7" providerId="ADAL" clId="{C3F60B4C-474D-4AE4-A5E4-190451573D95}" dt="2021-11-13T14:29:37.902" v="2068"/>
          <ac:picMkLst>
            <pc:docMk/>
            <pc:sldMk cId="1306740413" sldId="263"/>
            <ac:picMk id="11" creationId="{F658C71C-A3C2-4461-9CB6-7715BF275E8E}"/>
          </ac:picMkLst>
        </pc:picChg>
        <pc:picChg chg="add del mod">
          <ac:chgData name="Charles Vin" userId="dedb1bfb-5aa9-4c0a-b480-0f5662c6c5a7" providerId="ADAL" clId="{C3F60B4C-474D-4AE4-A5E4-190451573D95}" dt="2021-11-14T17:16:27.947" v="2094"/>
          <ac:picMkLst>
            <pc:docMk/>
            <pc:sldMk cId="1306740413" sldId="263"/>
            <ac:picMk id="12" creationId="{454F8448-2D66-48D4-8165-BEA44D7993CE}"/>
          </ac:picMkLst>
        </pc:picChg>
      </pc:sldChg>
      <pc:sldChg chg="new del">
        <pc:chgData name="Charles Vin" userId="dedb1bfb-5aa9-4c0a-b480-0f5662c6c5a7" providerId="ADAL" clId="{C3F60B4C-474D-4AE4-A5E4-190451573D95}" dt="2021-11-11T14:20:35.992" v="451" actId="680"/>
        <pc:sldMkLst>
          <pc:docMk/>
          <pc:sldMk cId="2571468382" sldId="263"/>
        </pc:sldMkLst>
      </pc:sldChg>
      <pc:sldChg chg="add del">
        <pc:chgData name="Charles Vin" userId="dedb1bfb-5aa9-4c0a-b480-0f5662c6c5a7" providerId="ADAL" clId="{C3F60B4C-474D-4AE4-A5E4-190451573D95}" dt="2021-11-11T12:56:38.694" v="18" actId="47"/>
        <pc:sldMkLst>
          <pc:docMk/>
          <pc:sldMk cId="1346372204" sldId="264"/>
        </pc:sldMkLst>
      </pc:sldChg>
      <pc:sldChg chg="addSp delSp modSp new mod modTransition modAnim modNotesTx">
        <pc:chgData name="Charles Vin" userId="dedb1bfb-5aa9-4c0a-b480-0f5662c6c5a7" providerId="ADAL" clId="{C3F60B4C-474D-4AE4-A5E4-190451573D95}" dt="2021-11-13T14:33:46.826" v="2069"/>
        <pc:sldMkLst>
          <pc:docMk/>
          <pc:sldMk cId="1767315894" sldId="264"/>
        </pc:sldMkLst>
        <pc:spChg chg="del">
          <ac:chgData name="Charles Vin" userId="dedb1bfb-5aa9-4c0a-b480-0f5662c6c5a7" providerId="ADAL" clId="{C3F60B4C-474D-4AE4-A5E4-190451573D95}" dt="2021-11-11T14:29:10.532" v="495" actId="478"/>
          <ac:spMkLst>
            <pc:docMk/>
            <pc:sldMk cId="1767315894" sldId="264"/>
            <ac:spMk id="2" creationId="{2193BA81-3505-4A97-A02A-6506B6DB6DC2}"/>
          </ac:spMkLst>
        </pc:spChg>
        <pc:spChg chg="mod">
          <ac:chgData name="Charles Vin" userId="dedb1bfb-5aa9-4c0a-b480-0f5662c6c5a7" providerId="ADAL" clId="{C3F60B4C-474D-4AE4-A5E4-190451573D95}" dt="2021-11-11T14:29:23.449" v="515" actId="20577"/>
          <ac:spMkLst>
            <pc:docMk/>
            <pc:sldMk cId="1767315894" sldId="264"/>
            <ac:spMk id="3" creationId="{2EC9FAD2-F91A-45E5-99FB-245E949D0879}"/>
          </ac:spMkLst>
        </pc:spChg>
        <pc:spChg chg="add del">
          <ac:chgData name="Charles Vin" userId="dedb1bfb-5aa9-4c0a-b480-0f5662c6c5a7" providerId="ADAL" clId="{C3F60B4C-474D-4AE4-A5E4-190451573D95}" dt="2021-11-13T14:17:10.331" v="1937" actId="22"/>
          <ac:spMkLst>
            <pc:docMk/>
            <pc:sldMk cId="1767315894" sldId="264"/>
            <ac:spMk id="10" creationId="{2A8B1470-87AD-43E3-B1BB-99459A30DF8F}"/>
          </ac:spMkLst>
        </pc:spChg>
        <pc:picChg chg="add del mod">
          <ac:chgData name="Charles Vin" userId="dedb1bfb-5aa9-4c0a-b480-0f5662c6c5a7" providerId="ADAL" clId="{C3F60B4C-474D-4AE4-A5E4-190451573D95}" dt="2021-11-13T14:09:03.858" v="1925"/>
          <ac:picMkLst>
            <pc:docMk/>
            <pc:sldMk cId="1767315894" sldId="264"/>
            <ac:picMk id="2" creationId="{1E72C426-279F-4967-87FF-BD308BD39484}"/>
          </ac:picMkLst>
        </pc:picChg>
        <pc:picChg chg="add mod modCrop">
          <ac:chgData name="Charles Vin" userId="dedb1bfb-5aa9-4c0a-b480-0f5662c6c5a7" providerId="ADAL" clId="{C3F60B4C-474D-4AE4-A5E4-190451573D95}" dt="2021-11-11T14:31:11.297" v="516" actId="1076"/>
          <ac:picMkLst>
            <pc:docMk/>
            <pc:sldMk cId="1767315894" sldId="264"/>
            <ac:picMk id="8" creationId="{DCE1F843-417E-4327-AF2B-F2E3314AFC86}"/>
          </ac:picMkLst>
        </pc:picChg>
        <pc:picChg chg="add mod">
          <ac:chgData name="Charles Vin" userId="dedb1bfb-5aa9-4c0a-b480-0f5662c6c5a7" providerId="ADAL" clId="{C3F60B4C-474D-4AE4-A5E4-190451573D95}" dt="2021-11-13T14:33:46.826" v="2069"/>
          <ac:picMkLst>
            <pc:docMk/>
            <pc:sldMk cId="1767315894" sldId="264"/>
            <ac:picMk id="9" creationId="{A44C76AF-D397-4A96-A783-469DC6C2C1FD}"/>
          </ac:picMkLst>
        </pc:picChg>
        <pc:picChg chg="add mod">
          <ac:chgData name="Charles Vin" userId="dedb1bfb-5aa9-4c0a-b480-0f5662c6c5a7" providerId="ADAL" clId="{C3F60B4C-474D-4AE4-A5E4-190451573D95}" dt="2021-11-11T14:31:17.836" v="518" actId="1076"/>
          <ac:picMkLst>
            <pc:docMk/>
            <pc:sldMk cId="1767315894" sldId="264"/>
            <ac:picMk id="6146" creationId="{8AA83102-99DB-4CB0-87CF-2D88C7B619A2}"/>
          </ac:picMkLst>
        </pc:picChg>
      </pc:sldChg>
      <pc:sldChg chg="addSp delSp modSp new mod chgLayout modNotesTx">
        <pc:chgData name="Charles Vin" userId="dedb1bfb-5aa9-4c0a-b480-0f5662c6c5a7" providerId="ADAL" clId="{C3F60B4C-474D-4AE4-A5E4-190451573D95}" dt="2021-11-13T14:33:46.826" v="2069"/>
        <pc:sldMkLst>
          <pc:docMk/>
          <pc:sldMk cId="2893701506" sldId="265"/>
        </pc:sldMkLst>
        <pc:spChg chg="del">
          <ac:chgData name="Charles Vin" userId="dedb1bfb-5aa9-4c0a-b480-0f5662c6c5a7" providerId="ADAL" clId="{C3F60B4C-474D-4AE4-A5E4-190451573D95}" dt="2021-11-13T14:17:54.985" v="1945"/>
          <ac:spMkLst>
            <pc:docMk/>
            <pc:sldMk cId="2893701506" sldId="265"/>
            <ac:spMk id="2" creationId="{7ED61A7C-2955-4F05-AEA4-FE4B1BC43677}"/>
          </ac:spMkLst>
        </pc:spChg>
        <pc:spChg chg="del">
          <ac:chgData name="Charles Vin" userId="dedb1bfb-5aa9-4c0a-b480-0f5662c6c5a7" providerId="ADAL" clId="{C3F60B4C-474D-4AE4-A5E4-190451573D95}" dt="2021-11-13T14:18:16.074" v="1946" actId="478"/>
          <ac:spMkLst>
            <pc:docMk/>
            <pc:sldMk cId="2893701506" sldId="265"/>
            <ac:spMk id="3" creationId="{5D81AACB-C11E-4FF3-8F2A-1296933258A0}"/>
          </ac:spMkLst>
        </pc:spChg>
        <pc:spChg chg="mod">
          <ac:chgData name="Charles Vin" userId="dedb1bfb-5aa9-4c0a-b480-0f5662c6c5a7" providerId="ADAL" clId="{C3F60B4C-474D-4AE4-A5E4-190451573D95}" dt="2021-11-13T14:21:30.314" v="1955" actId="26606"/>
          <ac:spMkLst>
            <pc:docMk/>
            <pc:sldMk cId="2893701506" sldId="265"/>
            <ac:spMk id="4" creationId="{E9146CAB-5582-4E6D-8BF7-402CE20CBCC9}"/>
          </ac:spMkLst>
        </pc:spChg>
        <pc:spChg chg="mod">
          <ac:chgData name="Charles Vin" userId="dedb1bfb-5aa9-4c0a-b480-0f5662c6c5a7" providerId="ADAL" clId="{C3F60B4C-474D-4AE4-A5E4-190451573D95}" dt="2021-11-13T14:21:30.314" v="1955" actId="26606"/>
          <ac:spMkLst>
            <pc:docMk/>
            <pc:sldMk cId="2893701506" sldId="265"/>
            <ac:spMk id="5" creationId="{6E51F8C8-70BB-4597-8815-CFAE0A8D005C}"/>
          </ac:spMkLst>
        </pc:spChg>
        <pc:spChg chg="mod">
          <ac:chgData name="Charles Vin" userId="dedb1bfb-5aa9-4c0a-b480-0f5662c6c5a7" providerId="ADAL" clId="{C3F60B4C-474D-4AE4-A5E4-190451573D95}" dt="2021-11-13T14:21:30.314" v="1955" actId="26606"/>
          <ac:spMkLst>
            <pc:docMk/>
            <pc:sldMk cId="2893701506" sldId="265"/>
            <ac:spMk id="6" creationId="{A6569A11-D618-47D4-BB6E-C99D5EA4C314}"/>
          </ac:spMkLst>
        </pc:spChg>
        <pc:spChg chg="add del">
          <ac:chgData name="Charles Vin" userId="dedb1bfb-5aa9-4c0a-b480-0f5662c6c5a7" providerId="ADAL" clId="{C3F60B4C-474D-4AE4-A5E4-190451573D95}" dt="2021-11-13T14:17:49.601" v="1944" actId="22"/>
          <ac:spMkLst>
            <pc:docMk/>
            <pc:sldMk cId="2893701506" sldId="265"/>
            <ac:spMk id="8" creationId="{29A4776B-44A4-4B9A-9A13-8AE5D48D86FB}"/>
          </ac:spMkLst>
        </pc:spChg>
        <pc:spChg chg="add mod">
          <ac:chgData name="Charles Vin" userId="dedb1bfb-5aa9-4c0a-b480-0f5662c6c5a7" providerId="ADAL" clId="{C3F60B4C-474D-4AE4-A5E4-190451573D95}" dt="2021-11-13T14:22:47.023" v="2052" actId="14100"/>
          <ac:spMkLst>
            <pc:docMk/>
            <pc:sldMk cId="2893701506" sldId="265"/>
            <ac:spMk id="71" creationId="{F8F0182A-5AD5-4B04-94F4-D7195C3F3852}"/>
          </ac:spMkLst>
        </pc:spChg>
        <pc:picChg chg="add mod">
          <ac:chgData name="Charles Vin" userId="dedb1bfb-5aa9-4c0a-b480-0f5662c6c5a7" providerId="ADAL" clId="{C3F60B4C-474D-4AE4-A5E4-190451573D95}" dt="2021-11-13T14:33:46.826" v="2069"/>
          <ac:picMkLst>
            <pc:docMk/>
            <pc:sldMk cId="2893701506" sldId="265"/>
            <ac:picMk id="9" creationId="{56290478-3601-4094-BEC6-A589ECB20B7E}"/>
          </ac:picMkLst>
        </pc:picChg>
        <pc:picChg chg="add mod ord">
          <ac:chgData name="Charles Vin" userId="dedb1bfb-5aa9-4c0a-b480-0f5662c6c5a7" providerId="ADAL" clId="{C3F60B4C-474D-4AE4-A5E4-190451573D95}" dt="2021-11-13T14:21:30.314" v="1955" actId="26606"/>
          <ac:picMkLst>
            <pc:docMk/>
            <pc:sldMk cId="2893701506" sldId="265"/>
            <ac:picMk id="1026" creationId="{F58D9BB5-F237-420C-8005-D48FFADB4140}"/>
          </ac:picMkLst>
        </pc:picChg>
      </pc:sldChg>
      <pc:sldChg chg="add del">
        <pc:chgData name="Charles Vin" userId="dedb1bfb-5aa9-4c0a-b480-0f5662c6c5a7" providerId="ADAL" clId="{C3F60B4C-474D-4AE4-A5E4-190451573D95}" dt="2021-11-11T12:56:38.694" v="18" actId="47"/>
        <pc:sldMkLst>
          <pc:docMk/>
          <pc:sldMk cId="2121178069" sldId="266"/>
        </pc:sldMkLst>
      </pc:sldChg>
      <pc:sldChg chg="add del">
        <pc:chgData name="Charles Vin" userId="dedb1bfb-5aa9-4c0a-b480-0f5662c6c5a7" providerId="ADAL" clId="{C3F60B4C-474D-4AE4-A5E4-190451573D95}" dt="2021-11-11T12:56:38.694" v="18" actId="47"/>
        <pc:sldMkLst>
          <pc:docMk/>
          <pc:sldMk cId="4151694508" sldId="268"/>
        </pc:sldMkLst>
      </pc:sldChg>
      <pc:sldChg chg="add del">
        <pc:chgData name="Charles Vin" userId="dedb1bfb-5aa9-4c0a-b480-0f5662c6c5a7" providerId="ADAL" clId="{C3F60B4C-474D-4AE4-A5E4-190451573D95}" dt="2021-11-11T12:56:38.694" v="18" actId="47"/>
        <pc:sldMkLst>
          <pc:docMk/>
          <pc:sldMk cId="1472106130" sldId="270"/>
        </pc:sldMkLst>
      </pc:sldChg>
      <pc:sldChg chg="add del">
        <pc:chgData name="Charles Vin" userId="dedb1bfb-5aa9-4c0a-b480-0f5662c6c5a7" providerId="ADAL" clId="{C3F60B4C-474D-4AE4-A5E4-190451573D95}" dt="2021-11-11T12:56:38.694" v="18" actId="47"/>
        <pc:sldMkLst>
          <pc:docMk/>
          <pc:sldMk cId="920173932" sldId="275"/>
        </pc:sldMkLst>
      </pc:sldChg>
      <pc:sldChg chg="add del">
        <pc:chgData name="Charles Vin" userId="dedb1bfb-5aa9-4c0a-b480-0f5662c6c5a7" providerId="ADAL" clId="{C3F60B4C-474D-4AE4-A5E4-190451573D95}" dt="2021-11-11T12:56:38.694" v="18" actId="47"/>
        <pc:sldMkLst>
          <pc:docMk/>
          <pc:sldMk cId="2436493926" sldId="276"/>
        </pc:sldMkLst>
      </pc:sldChg>
      <pc:sldChg chg="add del">
        <pc:chgData name="Charles Vin" userId="dedb1bfb-5aa9-4c0a-b480-0f5662c6c5a7" providerId="ADAL" clId="{C3F60B4C-474D-4AE4-A5E4-190451573D95}" dt="2021-11-11T12:56:38.694" v="18" actId="47"/>
        <pc:sldMkLst>
          <pc:docMk/>
          <pc:sldMk cId="2243494996" sldId="277"/>
        </pc:sldMkLst>
      </pc:sldChg>
      <pc:sldChg chg="add del">
        <pc:chgData name="Charles Vin" userId="dedb1bfb-5aa9-4c0a-b480-0f5662c6c5a7" providerId="ADAL" clId="{C3F60B4C-474D-4AE4-A5E4-190451573D95}" dt="2021-11-11T12:56:38.694" v="18" actId="47"/>
        <pc:sldMkLst>
          <pc:docMk/>
          <pc:sldMk cId="2069393026" sldId="278"/>
        </pc:sldMkLst>
      </pc:sldChg>
      <pc:sldChg chg="add del">
        <pc:chgData name="Charles Vin" userId="dedb1bfb-5aa9-4c0a-b480-0f5662c6c5a7" providerId="ADAL" clId="{C3F60B4C-474D-4AE4-A5E4-190451573D95}" dt="2021-11-11T12:56:38.694" v="18" actId="47"/>
        <pc:sldMkLst>
          <pc:docMk/>
          <pc:sldMk cId="1417396711" sldId="280"/>
        </pc:sldMkLst>
      </pc:sldChg>
      <pc:sldChg chg="add del">
        <pc:chgData name="Charles Vin" userId="dedb1bfb-5aa9-4c0a-b480-0f5662c6c5a7" providerId="ADAL" clId="{C3F60B4C-474D-4AE4-A5E4-190451573D95}" dt="2021-11-11T12:56:38.694" v="18" actId="47"/>
        <pc:sldMkLst>
          <pc:docMk/>
          <pc:sldMk cId="3477453048" sldId="282"/>
        </pc:sldMkLst>
      </pc:sldChg>
      <pc:sldChg chg="add del">
        <pc:chgData name="Charles Vin" userId="dedb1bfb-5aa9-4c0a-b480-0f5662c6c5a7" providerId="ADAL" clId="{C3F60B4C-474D-4AE4-A5E4-190451573D95}" dt="2021-11-11T12:56:38.694" v="18" actId="47"/>
        <pc:sldMkLst>
          <pc:docMk/>
          <pc:sldMk cId="3396266754" sldId="283"/>
        </pc:sldMkLst>
      </pc:sldChg>
      <pc:sldChg chg="add del">
        <pc:chgData name="Charles Vin" userId="dedb1bfb-5aa9-4c0a-b480-0f5662c6c5a7" providerId="ADAL" clId="{C3F60B4C-474D-4AE4-A5E4-190451573D95}" dt="2021-11-11T12:56:38.694" v="18" actId="47"/>
        <pc:sldMkLst>
          <pc:docMk/>
          <pc:sldMk cId="1844941827" sldId="289"/>
        </pc:sldMkLst>
      </pc:sldChg>
      <pc:sldChg chg="add del">
        <pc:chgData name="Charles Vin" userId="dedb1bfb-5aa9-4c0a-b480-0f5662c6c5a7" providerId="ADAL" clId="{C3F60B4C-474D-4AE4-A5E4-190451573D95}" dt="2021-11-11T12:56:38.694" v="18" actId="47"/>
        <pc:sldMkLst>
          <pc:docMk/>
          <pc:sldMk cId="1177824853" sldId="290"/>
        </pc:sldMkLst>
      </pc:sldChg>
      <pc:sldChg chg="add del">
        <pc:chgData name="Charles Vin" userId="dedb1bfb-5aa9-4c0a-b480-0f5662c6c5a7" providerId="ADAL" clId="{C3F60B4C-474D-4AE4-A5E4-190451573D95}" dt="2021-11-11T12:56:38.694" v="18" actId="47"/>
        <pc:sldMkLst>
          <pc:docMk/>
          <pc:sldMk cId="404854312" sldId="292"/>
        </pc:sldMkLst>
      </pc:sldChg>
      <pc:sldChg chg="add del">
        <pc:chgData name="Charles Vin" userId="dedb1bfb-5aa9-4c0a-b480-0f5662c6c5a7" providerId="ADAL" clId="{C3F60B4C-474D-4AE4-A5E4-190451573D95}" dt="2021-11-11T12:56:38.694" v="18" actId="47"/>
        <pc:sldMkLst>
          <pc:docMk/>
          <pc:sldMk cId="473871986" sldId="293"/>
        </pc:sldMkLst>
      </pc:sldChg>
      <pc:sldChg chg="add del">
        <pc:chgData name="Charles Vin" userId="dedb1bfb-5aa9-4c0a-b480-0f5662c6c5a7" providerId="ADAL" clId="{C3F60B4C-474D-4AE4-A5E4-190451573D95}" dt="2021-11-11T12:56:38.694" v="18" actId="47"/>
        <pc:sldMkLst>
          <pc:docMk/>
          <pc:sldMk cId="3084972071" sldId="294"/>
        </pc:sldMkLst>
      </pc:sldChg>
      <pc:sldMasterChg chg="modSp mod addSldLayout delSldLayout modSldLayout">
        <pc:chgData name="Charles Vin" userId="dedb1bfb-5aa9-4c0a-b480-0f5662c6c5a7" providerId="ADAL" clId="{C3F60B4C-474D-4AE4-A5E4-190451573D95}" dt="2021-11-11T14:07:46.556" v="400"/>
        <pc:sldMasterMkLst>
          <pc:docMk/>
          <pc:sldMasterMk cId="1928452137" sldId="2147483666"/>
        </pc:sldMasterMkLst>
        <pc:spChg chg="mod">
          <ac:chgData name="Charles Vin" userId="dedb1bfb-5aa9-4c0a-b480-0f5662c6c5a7" providerId="ADAL" clId="{C3F60B4C-474D-4AE4-A5E4-190451573D95}" dt="2021-11-11T14:04:30.040" v="312" actId="20577"/>
          <ac:spMkLst>
            <pc:docMk/>
            <pc:sldMasterMk cId="1928452137" sldId="2147483666"/>
            <ac:spMk id="4" creationId="{C2AE9FDE-AF95-49F8-A927-35A23C9E6532}"/>
          </ac:spMkLst>
        </pc:spChg>
        <pc:spChg chg="mod">
          <ac:chgData name="Charles Vin" userId="dedb1bfb-5aa9-4c0a-b480-0f5662c6c5a7" providerId="ADAL" clId="{C3F60B4C-474D-4AE4-A5E4-190451573D95}" dt="2021-11-11T14:04:58.034" v="378" actId="20577"/>
          <ac:spMkLst>
            <pc:docMk/>
            <pc:sldMasterMk cId="1928452137" sldId="2147483666"/>
            <ac:spMk id="5" creationId="{CC2E900D-8FF9-4E80-860D-89C2D3B4E4E1}"/>
          </ac:spMkLst>
        </pc:spChg>
        <pc:sldLayoutChg chg="modSp mod">
          <pc:chgData name="Charles Vin" userId="dedb1bfb-5aa9-4c0a-b480-0f5662c6c5a7" providerId="ADAL" clId="{C3F60B4C-474D-4AE4-A5E4-190451573D95}" dt="2021-11-11T14:07:04.934" v="385" actId="20577"/>
          <pc:sldLayoutMkLst>
            <pc:docMk/>
            <pc:sldMasterMk cId="1928452137" sldId="2147483666"/>
            <pc:sldLayoutMk cId="2631270364" sldId="2147483668"/>
          </pc:sldLayoutMkLst>
          <pc:spChg chg="mod">
            <ac:chgData name="Charles Vin" userId="dedb1bfb-5aa9-4c0a-b480-0f5662c6c5a7" providerId="ADAL" clId="{C3F60B4C-474D-4AE4-A5E4-190451573D95}" dt="2021-11-11T14:07:04.934" v="385" actId="20577"/>
            <ac:spMkLst>
              <pc:docMk/>
              <pc:sldMasterMk cId="1928452137" sldId="2147483666"/>
              <pc:sldLayoutMk cId="2631270364" sldId="2147483668"/>
              <ac:spMk id="4" creationId="{A39F5093-3C53-4152-B8FE-0522E0795269}"/>
            </ac:spMkLst>
          </pc:spChg>
          <pc:spChg chg="mod">
            <ac:chgData name="Charles Vin" userId="dedb1bfb-5aa9-4c0a-b480-0f5662c6c5a7" providerId="ADAL" clId="{C3F60B4C-474D-4AE4-A5E4-190451573D95}" dt="2021-11-11T14:07:01.901" v="381"/>
            <ac:spMkLst>
              <pc:docMk/>
              <pc:sldMasterMk cId="1928452137" sldId="2147483666"/>
              <pc:sldLayoutMk cId="2631270364" sldId="2147483668"/>
              <ac:spMk id="5" creationId="{7727F11D-8AF8-44D6-A48B-D8C7779B8B08}"/>
            </ac:spMkLst>
          </pc:spChg>
        </pc:sldLayoutChg>
        <pc:sldLayoutChg chg="modSp mod">
          <pc:chgData name="Charles Vin" userId="dedb1bfb-5aa9-4c0a-b480-0f5662c6c5a7" providerId="ADAL" clId="{C3F60B4C-474D-4AE4-A5E4-190451573D95}" dt="2021-11-11T14:07:35.657" v="395"/>
          <pc:sldLayoutMkLst>
            <pc:docMk/>
            <pc:sldMasterMk cId="1928452137" sldId="2147483666"/>
            <pc:sldLayoutMk cId="1616316768" sldId="2147483677"/>
          </pc:sldLayoutMkLst>
          <pc:spChg chg="mod">
            <ac:chgData name="Charles Vin" userId="dedb1bfb-5aa9-4c0a-b480-0f5662c6c5a7" providerId="ADAL" clId="{C3F60B4C-474D-4AE4-A5E4-190451573D95}" dt="2021-11-11T14:07:33.622" v="394" actId="20577"/>
            <ac:spMkLst>
              <pc:docMk/>
              <pc:sldMasterMk cId="1928452137" sldId="2147483666"/>
              <pc:sldLayoutMk cId="1616316768" sldId="2147483677"/>
              <ac:spMk id="21" creationId="{71F34533-9677-48AF-9374-976825F4BB7E}"/>
            </ac:spMkLst>
          </pc:spChg>
          <pc:spChg chg="mod">
            <ac:chgData name="Charles Vin" userId="dedb1bfb-5aa9-4c0a-b480-0f5662c6c5a7" providerId="ADAL" clId="{C3F60B4C-474D-4AE4-A5E4-190451573D95}" dt="2021-11-11T14:07:35.657" v="395"/>
            <ac:spMkLst>
              <pc:docMk/>
              <pc:sldMasterMk cId="1928452137" sldId="2147483666"/>
              <pc:sldLayoutMk cId="1616316768" sldId="2147483677"/>
              <ac:spMk id="22" creationId="{4FAB8A26-B99E-4F96-8327-A932A14F2C03}"/>
            </ac:spMkLst>
          </pc:spChg>
        </pc:sldLayoutChg>
        <pc:sldLayoutChg chg="modSp mod">
          <pc:chgData name="Charles Vin" userId="dedb1bfb-5aa9-4c0a-b480-0f5662c6c5a7" providerId="ADAL" clId="{C3F60B4C-474D-4AE4-A5E4-190451573D95}" dt="2021-11-11T14:07:46.556" v="400"/>
          <pc:sldLayoutMkLst>
            <pc:docMk/>
            <pc:sldMasterMk cId="1928452137" sldId="2147483666"/>
            <pc:sldLayoutMk cId="429355126" sldId="2147483678"/>
          </pc:sldLayoutMkLst>
          <pc:spChg chg="mod">
            <ac:chgData name="Charles Vin" userId="dedb1bfb-5aa9-4c0a-b480-0f5662c6c5a7" providerId="ADAL" clId="{C3F60B4C-474D-4AE4-A5E4-190451573D95}" dt="2021-11-11T14:07:44.496" v="399" actId="20577"/>
            <ac:spMkLst>
              <pc:docMk/>
              <pc:sldMasterMk cId="1928452137" sldId="2147483666"/>
              <pc:sldLayoutMk cId="429355126" sldId="2147483678"/>
              <ac:spMk id="9" creationId="{BF358517-D7B7-40D0-A9D0-B650C80898AC}"/>
            </ac:spMkLst>
          </pc:spChg>
          <pc:spChg chg="mod">
            <ac:chgData name="Charles Vin" userId="dedb1bfb-5aa9-4c0a-b480-0f5662c6c5a7" providerId="ADAL" clId="{C3F60B4C-474D-4AE4-A5E4-190451573D95}" dt="2021-11-11T14:07:46.556" v="400"/>
            <ac:spMkLst>
              <pc:docMk/>
              <pc:sldMasterMk cId="1928452137" sldId="2147483666"/>
              <pc:sldLayoutMk cId="429355126" sldId="2147483678"/>
              <ac:spMk id="10" creationId="{6026D44C-0B39-4DE1-A0FC-5615DDAAE3CE}"/>
            </ac:spMkLst>
          </pc:spChg>
        </pc:sldLayoutChg>
        <pc:sldLayoutChg chg="modSp mod">
          <pc:chgData name="Charles Vin" userId="dedb1bfb-5aa9-4c0a-b480-0f5662c6c5a7" providerId="ADAL" clId="{C3F60B4C-474D-4AE4-A5E4-190451573D95}" dt="2021-11-11T14:07:21.853" v="390"/>
          <pc:sldLayoutMkLst>
            <pc:docMk/>
            <pc:sldMasterMk cId="1928452137" sldId="2147483666"/>
            <pc:sldLayoutMk cId="23543133" sldId="2147483681"/>
          </pc:sldLayoutMkLst>
          <pc:spChg chg="mod">
            <ac:chgData name="Charles Vin" userId="dedb1bfb-5aa9-4c0a-b480-0f5662c6c5a7" providerId="ADAL" clId="{C3F60B4C-474D-4AE4-A5E4-190451573D95}" dt="2021-11-11T14:07:19.730" v="389" actId="20577"/>
            <ac:spMkLst>
              <pc:docMk/>
              <pc:sldMasterMk cId="1928452137" sldId="2147483666"/>
              <pc:sldLayoutMk cId="23543133" sldId="2147483681"/>
              <ac:spMk id="3" creationId="{7E085D26-FA83-4414-959E-98936A772670}"/>
            </ac:spMkLst>
          </pc:spChg>
          <pc:spChg chg="mod">
            <ac:chgData name="Charles Vin" userId="dedb1bfb-5aa9-4c0a-b480-0f5662c6c5a7" providerId="ADAL" clId="{C3F60B4C-474D-4AE4-A5E4-190451573D95}" dt="2021-11-11T14:07:21.853" v="390"/>
            <ac:spMkLst>
              <pc:docMk/>
              <pc:sldMasterMk cId="1928452137" sldId="2147483666"/>
              <pc:sldLayoutMk cId="23543133" sldId="2147483681"/>
              <ac:spMk id="4" creationId="{1FB52E93-DE4C-4341-8D83-F0230E38B1A1}"/>
            </ac:spMkLst>
          </pc:spChg>
        </pc:sldLayoutChg>
        <pc:sldLayoutChg chg="add del">
          <pc:chgData name="Charles Vin" userId="dedb1bfb-5aa9-4c0a-b480-0f5662c6c5a7" providerId="ADAL" clId="{C3F60B4C-474D-4AE4-A5E4-190451573D95}" dt="2021-11-11T12:56:38.694" v="18" actId="47"/>
          <pc:sldLayoutMkLst>
            <pc:docMk/>
            <pc:sldMasterMk cId="1928452137" sldId="2147483666"/>
            <pc:sldLayoutMk cId="4026250860" sldId="2147483685"/>
          </pc:sldLayoutMkLst>
        </pc:sldLayoutChg>
        <pc:sldLayoutChg chg="add del">
          <pc:chgData name="Charles Vin" userId="dedb1bfb-5aa9-4c0a-b480-0f5662c6c5a7" providerId="ADAL" clId="{C3F60B4C-474D-4AE4-A5E4-190451573D95}" dt="2021-11-11T12:56:38.694" v="18" actId="47"/>
          <pc:sldLayoutMkLst>
            <pc:docMk/>
            <pc:sldMasterMk cId="1928452137" sldId="2147483666"/>
            <pc:sldLayoutMk cId="2290034707" sldId="2147483701"/>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012518-F96A-4101-80B0-3ECAA5D31C5A}" type="doc">
      <dgm:prSet loTypeId="urn:microsoft.com/office/officeart/2005/8/layout/cycle1" loCatId="cycle" qsTypeId="urn:microsoft.com/office/officeart/2005/8/quickstyle/simple3" qsCatId="simple" csTypeId="urn:microsoft.com/office/officeart/2005/8/colors/accent1_2" csCatId="accent1" phldr="1"/>
      <dgm:spPr/>
      <dgm:t>
        <a:bodyPr/>
        <a:lstStyle/>
        <a:p>
          <a:endParaRPr lang="fr-FR"/>
        </a:p>
      </dgm:t>
    </dgm:pt>
    <dgm:pt modelId="{6F65D004-D7B6-4261-AE0B-B11786CB071E}">
      <dgm:prSet phldrT="[Text]" custT="1"/>
      <dgm:spPr/>
      <dgm:t>
        <a:bodyPr/>
        <a:lstStyle/>
        <a:p>
          <a:r>
            <a:rPr lang="fr-FR" sz="1600" kern="1200" dirty="0" err="1">
              <a:solidFill>
                <a:prstClr val="black">
                  <a:hueOff val="0"/>
                  <a:satOff val="0"/>
                  <a:lumOff val="0"/>
                  <a:alphaOff val="0"/>
                </a:prstClr>
              </a:solidFill>
              <a:latin typeface="Tenorite"/>
              <a:ea typeface="+mn-ea"/>
              <a:cs typeface="+mn-cs"/>
            </a:rPr>
            <a:t>Tolerance</a:t>
          </a:r>
          <a:endParaRPr lang="fr-FR" sz="1600" kern="1200" dirty="0">
            <a:solidFill>
              <a:prstClr val="black">
                <a:hueOff val="0"/>
                <a:satOff val="0"/>
                <a:lumOff val="0"/>
                <a:alphaOff val="0"/>
              </a:prstClr>
            </a:solidFill>
            <a:latin typeface="Tenorite"/>
            <a:ea typeface="+mn-ea"/>
            <a:cs typeface="+mn-cs"/>
          </a:endParaRPr>
        </a:p>
      </dgm:t>
    </dgm:pt>
    <dgm:pt modelId="{A25B21E3-6CAD-4765-8A39-AE20270B525E}" type="parTrans" cxnId="{ED1C1A53-03EE-43F0-93D4-AD29B21E1AD2}">
      <dgm:prSet/>
      <dgm:spPr/>
      <dgm:t>
        <a:bodyPr/>
        <a:lstStyle/>
        <a:p>
          <a:endParaRPr lang="fr-FR"/>
        </a:p>
      </dgm:t>
    </dgm:pt>
    <dgm:pt modelId="{232F07B6-AC82-45C0-8AA6-BAFA5BCA3CC1}" type="sibTrans" cxnId="{ED1C1A53-03EE-43F0-93D4-AD29B21E1AD2}">
      <dgm:prSet/>
      <dgm:spPr/>
      <dgm:t>
        <a:bodyPr/>
        <a:lstStyle/>
        <a:p>
          <a:endParaRPr lang="fr-FR"/>
        </a:p>
      </dgm:t>
    </dgm:pt>
    <dgm:pt modelId="{14CE3592-82F4-4A0C-ADF7-55FCA6628D01}">
      <dgm:prSet phldrT="[Text]" custT="1"/>
      <dgm:spPr/>
      <dgm:t>
        <a:bodyPr/>
        <a:lstStyle/>
        <a:p>
          <a:r>
            <a:rPr lang="fr-FR" sz="1600" kern="1200" dirty="0">
              <a:solidFill>
                <a:prstClr val="black">
                  <a:hueOff val="0"/>
                  <a:satOff val="0"/>
                  <a:lumOff val="0"/>
                  <a:alphaOff val="0"/>
                </a:prstClr>
              </a:solidFill>
              <a:latin typeface="Tenorite"/>
              <a:ea typeface="+mn-ea"/>
              <a:cs typeface="+mn-cs"/>
            </a:rPr>
            <a:t>Need more </a:t>
          </a:r>
          <a:r>
            <a:rPr lang="fr-FR" sz="1600" kern="1200" dirty="0" err="1">
              <a:solidFill>
                <a:prstClr val="black">
                  <a:hueOff val="0"/>
                  <a:satOff val="0"/>
                  <a:lumOff val="0"/>
                  <a:alphaOff val="0"/>
                </a:prstClr>
              </a:solidFill>
              <a:latin typeface="Tenorite"/>
              <a:ea typeface="+mn-ea"/>
              <a:cs typeface="+mn-cs"/>
            </a:rPr>
            <a:t>stimulating</a:t>
          </a:r>
          <a:r>
            <a:rPr lang="fr-FR" sz="1600" kern="1200" dirty="0">
              <a:solidFill>
                <a:prstClr val="black">
                  <a:hueOff val="0"/>
                  <a:satOff val="0"/>
                  <a:lumOff val="0"/>
                  <a:alphaOff val="0"/>
                </a:prstClr>
              </a:solidFill>
              <a:latin typeface="Tenorite"/>
              <a:ea typeface="+mn-ea"/>
              <a:cs typeface="+mn-cs"/>
            </a:rPr>
            <a:t> </a:t>
          </a:r>
          <a:r>
            <a:rPr lang="fr-FR" sz="1600" kern="1200" dirty="0" err="1">
              <a:solidFill>
                <a:prstClr val="black">
                  <a:hueOff val="0"/>
                  <a:satOff val="0"/>
                  <a:lumOff val="0"/>
                  <a:alphaOff val="0"/>
                </a:prstClr>
              </a:solidFill>
              <a:latin typeface="Tenorite"/>
              <a:ea typeface="+mn-ea"/>
              <a:cs typeface="+mn-cs"/>
            </a:rPr>
            <a:t>activities</a:t>
          </a:r>
          <a:r>
            <a:rPr lang="fr-FR" sz="1600" kern="1200" dirty="0">
              <a:solidFill>
                <a:prstClr val="black">
                  <a:hueOff val="0"/>
                  <a:satOff val="0"/>
                  <a:lumOff val="0"/>
                  <a:alphaOff val="0"/>
                </a:prstClr>
              </a:solidFill>
              <a:latin typeface="Tenorite"/>
              <a:ea typeface="+mn-ea"/>
              <a:cs typeface="+mn-cs"/>
            </a:rPr>
            <a:t> to </a:t>
          </a:r>
          <a:r>
            <a:rPr lang="fr-FR" sz="1600" kern="1200" dirty="0" err="1">
              <a:solidFill>
                <a:prstClr val="black">
                  <a:hueOff val="0"/>
                  <a:satOff val="0"/>
                  <a:lumOff val="0"/>
                  <a:alphaOff val="0"/>
                </a:prstClr>
              </a:solidFill>
              <a:latin typeface="Tenorite"/>
              <a:ea typeface="+mn-ea"/>
              <a:cs typeface="+mn-cs"/>
            </a:rPr>
            <a:t>get</a:t>
          </a:r>
          <a:r>
            <a:rPr lang="fr-FR" sz="1600" kern="1200" dirty="0">
              <a:solidFill>
                <a:prstClr val="black">
                  <a:hueOff val="0"/>
                  <a:satOff val="0"/>
                  <a:lumOff val="0"/>
                  <a:alphaOff val="0"/>
                </a:prstClr>
              </a:solidFill>
              <a:latin typeface="Tenorite"/>
              <a:ea typeface="+mn-ea"/>
              <a:cs typeface="+mn-cs"/>
            </a:rPr>
            <a:t> </a:t>
          </a:r>
          <a:r>
            <a:rPr lang="fr-FR" sz="1600" kern="1200" dirty="0" err="1">
              <a:solidFill>
                <a:prstClr val="black">
                  <a:hueOff val="0"/>
                  <a:satOff val="0"/>
                  <a:lumOff val="0"/>
                  <a:alphaOff val="0"/>
                </a:prstClr>
              </a:solidFill>
              <a:latin typeface="Tenorite"/>
              <a:ea typeface="+mn-ea"/>
              <a:cs typeface="+mn-cs"/>
            </a:rPr>
            <a:t>motivated</a:t>
          </a:r>
          <a:endParaRPr lang="fr-FR" sz="1600" kern="1200" dirty="0">
            <a:solidFill>
              <a:prstClr val="black">
                <a:hueOff val="0"/>
                <a:satOff val="0"/>
                <a:lumOff val="0"/>
                <a:alphaOff val="0"/>
              </a:prstClr>
            </a:solidFill>
            <a:latin typeface="Tenorite"/>
            <a:ea typeface="+mn-ea"/>
            <a:cs typeface="+mn-cs"/>
          </a:endParaRPr>
        </a:p>
      </dgm:t>
    </dgm:pt>
    <dgm:pt modelId="{4E21BD9F-2D69-410D-82E5-13A0D9DA34DF}" type="parTrans" cxnId="{5DC17805-EB26-41DD-952B-F467232C45B8}">
      <dgm:prSet/>
      <dgm:spPr/>
      <dgm:t>
        <a:bodyPr/>
        <a:lstStyle/>
        <a:p>
          <a:endParaRPr lang="fr-FR"/>
        </a:p>
      </dgm:t>
    </dgm:pt>
    <dgm:pt modelId="{8070D19B-8CB0-4043-8D5E-862C8AE67C79}" type="sibTrans" cxnId="{5DC17805-EB26-41DD-952B-F467232C45B8}">
      <dgm:prSet/>
      <dgm:spPr/>
      <dgm:t>
        <a:bodyPr/>
        <a:lstStyle/>
        <a:p>
          <a:endParaRPr lang="fr-FR"/>
        </a:p>
      </dgm:t>
    </dgm:pt>
    <dgm:pt modelId="{BFA3697E-242A-4B7B-9DBC-8B6453A6E084}">
      <dgm:prSet phldrT="[Text]" custT="1"/>
      <dgm:spPr/>
      <dgm:t>
        <a:bodyPr/>
        <a:lstStyle/>
        <a:p>
          <a:pPr algn="ctr"/>
          <a:r>
            <a:rPr lang="en-US" sz="1600" noProof="0" dirty="0"/>
            <a:t>High dopamine activities</a:t>
          </a:r>
        </a:p>
      </dgm:t>
    </dgm:pt>
    <dgm:pt modelId="{8DF033E2-C1A3-435C-88C0-D627B1846905}" type="parTrans" cxnId="{8389E995-8F82-4F91-BB04-C82AC8561BA8}">
      <dgm:prSet/>
      <dgm:spPr/>
      <dgm:t>
        <a:bodyPr/>
        <a:lstStyle/>
        <a:p>
          <a:endParaRPr lang="fr-FR"/>
        </a:p>
      </dgm:t>
    </dgm:pt>
    <dgm:pt modelId="{F3160564-8EF5-41D6-A799-11C43808B529}" type="sibTrans" cxnId="{8389E995-8F82-4F91-BB04-C82AC8561BA8}">
      <dgm:prSet/>
      <dgm:spPr/>
      <dgm:t>
        <a:bodyPr/>
        <a:lstStyle/>
        <a:p>
          <a:endParaRPr lang="fr-FR"/>
        </a:p>
      </dgm:t>
    </dgm:pt>
    <dgm:pt modelId="{CC2F98DC-6547-4A4C-B610-A089BDBC7308}">
      <dgm:prSet phldrT="[Text]" custT="1"/>
      <dgm:spPr/>
      <dgm:t>
        <a:bodyPr/>
        <a:lstStyle/>
        <a:p>
          <a:r>
            <a:rPr lang="fr-FR" sz="1600" kern="1200" dirty="0" err="1">
              <a:solidFill>
                <a:prstClr val="black">
                  <a:hueOff val="0"/>
                  <a:satOff val="0"/>
                  <a:lumOff val="0"/>
                  <a:alphaOff val="0"/>
                </a:prstClr>
              </a:solidFill>
              <a:latin typeface="Tenorite"/>
              <a:ea typeface="+mn-ea"/>
              <a:cs typeface="+mn-cs"/>
            </a:rPr>
            <a:t>Craving</a:t>
          </a:r>
          <a:r>
            <a:rPr lang="fr-FR" sz="1600" kern="1200" dirty="0">
              <a:solidFill>
                <a:prstClr val="black">
                  <a:hueOff val="0"/>
                  <a:satOff val="0"/>
                  <a:lumOff val="0"/>
                  <a:alphaOff val="0"/>
                </a:prstClr>
              </a:solidFill>
              <a:latin typeface="Tenorite"/>
              <a:ea typeface="+mn-ea"/>
              <a:cs typeface="+mn-cs"/>
            </a:rPr>
            <a:t> for high dopamine </a:t>
          </a:r>
          <a:r>
            <a:rPr lang="fr-FR" sz="1600" kern="1200" dirty="0" err="1">
              <a:solidFill>
                <a:prstClr val="black">
                  <a:hueOff val="0"/>
                  <a:satOff val="0"/>
                  <a:lumOff val="0"/>
                  <a:alphaOff val="0"/>
                </a:prstClr>
              </a:solidFill>
              <a:latin typeface="Tenorite"/>
              <a:ea typeface="+mn-ea"/>
              <a:cs typeface="+mn-cs"/>
            </a:rPr>
            <a:t>activities</a:t>
          </a:r>
          <a:endParaRPr lang="fr-FR" sz="1600" kern="1200" dirty="0">
            <a:solidFill>
              <a:prstClr val="black">
                <a:hueOff val="0"/>
                <a:satOff val="0"/>
                <a:lumOff val="0"/>
                <a:alphaOff val="0"/>
              </a:prstClr>
            </a:solidFill>
            <a:latin typeface="Tenorite"/>
            <a:ea typeface="+mn-ea"/>
            <a:cs typeface="+mn-cs"/>
          </a:endParaRPr>
        </a:p>
      </dgm:t>
    </dgm:pt>
    <dgm:pt modelId="{A3EF3AEB-00F7-4691-B3D6-AC038DFB5B3C}" type="parTrans" cxnId="{15561D67-469B-4BAC-9F7F-F77D41DE74F6}">
      <dgm:prSet/>
      <dgm:spPr/>
      <dgm:t>
        <a:bodyPr/>
        <a:lstStyle/>
        <a:p>
          <a:endParaRPr lang="fr-FR"/>
        </a:p>
      </dgm:t>
    </dgm:pt>
    <dgm:pt modelId="{C888F14B-1ECA-41EB-AF2E-7D897872E3FB}" type="sibTrans" cxnId="{15561D67-469B-4BAC-9F7F-F77D41DE74F6}">
      <dgm:prSet/>
      <dgm:spPr/>
      <dgm:t>
        <a:bodyPr/>
        <a:lstStyle/>
        <a:p>
          <a:endParaRPr lang="fr-FR"/>
        </a:p>
      </dgm:t>
    </dgm:pt>
    <dgm:pt modelId="{26744567-17F9-4821-B961-25965BFA6D57}" type="pres">
      <dgm:prSet presAssocID="{B5012518-F96A-4101-80B0-3ECAA5D31C5A}" presName="cycle" presStyleCnt="0">
        <dgm:presLayoutVars>
          <dgm:dir/>
          <dgm:resizeHandles val="exact"/>
        </dgm:presLayoutVars>
      </dgm:prSet>
      <dgm:spPr/>
    </dgm:pt>
    <dgm:pt modelId="{1E26A84A-E71E-4FFE-8497-7A4BB52EBA66}" type="pres">
      <dgm:prSet presAssocID="{6F65D004-D7B6-4261-AE0B-B11786CB071E}" presName="dummy" presStyleCnt="0"/>
      <dgm:spPr/>
    </dgm:pt>
    <dgm:pt modelId="{B4DCA092-EF84-4DBC-8122-CF43E231F173}" type="pres">
      <dgm:prSet presAssocID="{6F65D004-D7B6-4261-AE0B-B11786CB071E}" presName="node" presStyleLbl="revTx" presStyleIdx="0" presStyleCnt="4">
        <dgm:presLayoutVars>
          <dgm:bulletEnabled val="1"/>
        </dgm:presLayoutVars>
      </dgm:prSet>
      <dgm:spPr/>
    </dgm:pt>
    <dgm:pt modelId="{67E727B7-8B62-459B-BADA-7E1B3A3BEF7C}" type="pres">
      <dgm:prSet presAssocID="{232F07B6-AC82-45C0-8AA6-BAFA5BCA3CC1}" presName="sibTrans" presStyleLbl="node1" presStyleIdx="0" presStyleCnt="4"/>
      <dgm:spPr/>
    </dgm:pt>
    <dgm:pt modelId="{CE34B702-406D-4F85-B2F7-B7A3A1942EA7}" type="pres">
      <dgm:prSet presAssocID="{14CE3592-82F4-4A0C-ADF7-55FCA6628D01}" presName="dummy" presStyleCnt="0"/>
      <dgm:spPr/>
    </dgm:pt>
    <dgm:pt modelId="{19B4D775-EBF3-44D4-9E8E-CA9E0E5E948C}" type="pres">
      <dgm:prSet presAssocID="{14CE3592-82F4-4A0C-ADF7-55FCA6628D01}" presName="node" presStyleLbl="revTx" presStyleIdx="1" presStyleCnt="4">
        <dgm:presLayoutVars>
          <dgm:bulletEnabled val="1"/>
        </dgm:presLayoutVars>
      </dgm:prSet>
      <dgm:spPr/>
    </dgm:pt>
    <dgm:pt modelId="{6DD32708-B3CF-4C08-8509-D657CE1F68FE}" type="pres">
      <dgm:prSet presAssocID="{8070D19B-8CB0-4043-8D5E-862C8AE67C79}" presName="sibTrans" presStyleLbl="node1" presStyleIdx="1" presStyleCnt="4"/>
      <dgm:spPr/>
    </dgm:pt>
    <dgm:pt modelId="{57A1C9C9-BD40-486B-BF23-2ADD66959494}" type="pres">
      <dgm:prSet presAssocID="{CC2F98DC-6547-4A4C-B610-A089BDBC7308}" presName="dummy" presStyleCnt="0"/>
      <dgm:spPr/>
    </dgm:pt>
    <dgm:pt modelId="{BCB446C9-5ACE-4031-B28F-A55A64424435}" type="pres">
      <dgm:prSet presAssocID="{CC2F98DC-6547-4A4C-B610-A089BDBC7308}" presName="node" presStyleLbl="revTx" presStyleIdx="2" presStyleCnt="4">
        <dgm:presLayoutVars>
          <dgm:bulletEnabled val="1"/>
        </dgm:presLayoutVars>
      </dgm:prSet>
      <dgm:spPr/>
    </dgm:pt>
    <dgm:pt modelId="{ACB75D59-6387-43C5-A8BD-A946ABE8D408}" type="pres">
      <dgm:prSet presAssocID="{C888F14B-1ECA-41EB-AF2E-7D897872E3FB}" presName="sibTrans" presStyleLbl="node1" presStyleIdx="2" presStyleCnt="4"/>
      <dgm:spPr/>
    </dgm:pt>
    <dgm:pt modelId="{388A9126-DE16-4775-83C8-F47B8593CA9F}" type="pres">
      <dgm:prSet presAssocID="{BFA3697E-242A-4B7B-9DBC-8B6453A6E084}" presName="dummy" presStyleCnt="0"/>
      <dgm:spPr/>
    </dgm:pt>
    <dgm:pt modelId="{D3E8DDA3-D683-4ACC-9066-7B2F11A3BFE8}" type="pres">
      <dgm:prSet presAssocID="{BFA3697E-242A-4B7B-9DBC-8B6453A6E084}" presName="node" presStyleLbl="revTx" presStyleIdx="3" presStyleCnt="4">
        <dgm:presLayoutVars>
          <dgm:bulletEnabled val="1"/>
        </dgm:presLayoutVars>
      </dgm:prSet>
      <dgm:spPr/>
    </dgm:pt>
    <dgm:pt modelId="{C8B8D5EF-2C9B-43AB-8C85-4989BFF42742}" type="pres">
      <dgm:prSet presAssocID="{F3160564-8EF5-41D6-A799-11C43808B529}" presName="sibTrans" presStyleLbl="node1" presStyleIdx="3" presStyleCnt="4"/>
      <dgm:spPr/>
    </dgm:pt>
  </dgm:ptLst>
  <dgm:cxnLst>
    <dgm:cxn modelId="{C14AA104-A592-4808-BD16-6FA965F50B5F}" type="presOf" srcId="{232F07B6-AC82-45C0-8AA6-BAFA5BCA3CC1}" destId="{67E727B7-8B62-459B-BADA-7E1B3A3BEF7C}" srcOrd="0" destOrd="0" presId="urn:microsoft.com/office/officeart/2005/8/layout/cycle1"/>
    <dgm:cxn modelId="{5DC17805-EB26-41DD-952B-F467232C45B8}" srcId="{B5012518-F96A-4101-80B0-3ECAA5D31C5A}" destId="{14CE3592-82F4-4A0C-ADF7-55FCA6628D01}" srcOrd="1" destOrd="0" parTransId="{4E21BD9F-2D69-410D-82E5-13A0D9DA34DF}" sibTransId="{8070D19B-8CB0-4043-8D5E-862C8AE67C79}"/>
    <dgm:cxn modelId="{A7B52E0C-B991-402A-90D4-51B59EAC458B}" type="presOf" srcId="{B5012518-F96A-4101-80B0-3ECAA5D31C5A}" destId="{26744567-17F9-4821-B961-25965BFA6D57}" srcOrd="0" destOrd="0" presId="urn:microsoft.com/office/officeart/2005/8/layout/cycle1"/>
    <dgm:cxn modelId="{4B827B1D-4A5E-49F9-9074-B1D7A1619F1E}" type="presOf" srcId="{14CE3592-82F4-4A0C-ADF7-55FCA6628D01}" destId="{19B4D775-EBF3-44D4-9E8E-CA9E0E5E948C}" srcOrd="0" destOrd="0" presId="urn:microsoft.com/office/officeart/2005/8/layout/cycle1"/>
    <dgm:cxn modelId="{8F0AF51E-2B91-4E5F-9C11-8B7CC8BFA920}" type="presOf" srcId="{C888F14B-1ECA-41EB-AF2E-7D897872E3FB}" destId="{ACB75D59-6387-43C5-A8BD-A946ABE8D408}" srcOrd="0" destOrd="0" presId="urn:microsoft.com/office/officeart/2005/8/layout/cycle1"/>
    <dgm:cxn modelId="{824E842A-BA1F-420D-864F-FEC2EC0F9710}" type="presOf" srcId="{F3160564-8EF5-41D6-A799-11C43808B529}" destId="{C8B8D5EF-2C9B-43AB-8C85-4989BFF42742}" srcOrd="0" destOrd="0" presId="urn:microsoft.com/office/officeart/2005/8/layout/cycle1"/>
    <dgm:cxn modelId="{A3D2AF38-F116-42A0-9724-B6EB0B5A0F32}" type="presOf" srcId="{BFA3697E-242A-4B7B-9DBC-8B6453A6E084}" destId="{D3E8DDA3-D683-4ACC-9066-7B2F11A3BFE8}" srcOrd="0" destOrd="0" presId="urn:microsoft.com/office/officeart/2005/8/layout/cycle1"/>
    <dgm:cxn modelId="{15561D67-469B-4BAC-9F7F-F77D41DE74F6}" srcId="{B5012518-F96A-4101-80B0-3ECAA5D31C5A}" destId="{CC2F98DC-6547-4A4C-B610-A089BDBC7308}" srcOrd="2" destOrd="0" parTransId="{A3EF3AEB-00F7-4691-B3D6-AC038DFB5B3C}" sibTransId="{C888F14B-1ECA-41EB-AF2E-7D897872E3FB}"/>
    <dgm:cxn modelId="{BA9EA167-C4D2-4966-88B5-77C875E34082}" type="presOf" srcId="{8070D19B-8CB0-4043-8D5E-862C8AE67C79}" destId="{6DD32708-B3CF-4C08-8509-D657CE1F68FE}" srcOrd="0" destOrd="0" presId="urn:microsoft.com/office/officeart/2005/8/layout/cycle1"/>
    <dgm:cxn modelId="{ED1C1A53-03EE-43F0-93D4-AD29B21E1AD2}" srcId="{B5012518-F96A-4101-80B0-3ECAA5D31C5A}" destId="{6F65D004-D7B6-4261-AE0B-B11786CB071E}" srcOrd="0" destOrd="0" parTransId="{A25B21E3-6CAD-4765-8A39-AE20270B525E}" sibTransId="{232F07B6-AC82-45C0-8AA6-BAFA5BCA3CC1}"/>
    <dgm:cxn modelId="{3A5FAE88-B68D-4C7B-B75B-5A92DA7CD240}" type="presOf" srcId="{CC2F98DC-6547-4A4C-B610-A089BDBC7308}" destId="{BCB446C9-5ACE-4031-B28F-A55A64424435}" srcOrd="0" destOrd="0" presId="urn:microsoft.com/office/officeart/2005/8/layout/cycle1"/>
    <dgm:cxn modelId="{8389E995-8F82-4F91-BB04-C82AC8561BA8}" srcId="{B5012518-F96A-4101-80B0-3ECAA5D31C5A}" destId="{BFA3697E-242A-4B7B-9DBC-8B6453A6E084}" srcOrd="3" destOrd="0" parTransId="{8DF033E2-C1A3-435C-88C0-D627B1846905}" sibTransId="{F3160564-8EF5-41D6-A799-11C43808B529}"/>
    <dgm:cxn modelId="{494A82E4-CC06-4EAB-8B9E-79CD0D67C8EB}" type="presOf" srcId="{6F65D004-D7B6-4261-AE0B-B11786CB071E}" destId="{B4DCA092-EF84-4DBC-8122-CF43E231F173}" srcOrd="0" destOrd="0" presId="urn:microsoft.com/office/officeart/2005/8/layout/cycle1"/>
    <dgm:cxn modelId="{3832ABDE-F072-4044-8901-81C0697C694B}" type="presParOf" srcId="{26744567-17F9-4821-B961-25965BFA6D57}" destId="{1E26A84A-E71E-4FFE-8497-7A4BB52EBA66}" srcOrd="0" destOrd="0" presId="urn:microsoft.com/office/officeart/2005/8/layout/cycle1"/>
    <dgm:cxn modelId="{0FE2AB7A-EF36-4C9B-A8D7-40FDF0258D34}" type="presParOf" srcId="{26744567-17F9-4821-B961-25965BFA6D57}" destId="{B4DCA092-EF84-4DBC-8122-CF43E231F173}" srcOrd="1" destOrd="0" presId="urn:microsoft.com/office/officeart/2005/8/layout/cycle1"/>
    <dgm:cxn modelId="{D92D1CA6-AF83-450B-B164-91E3864794C9}" type="presParOf" srcId="{26744567-17F9-4821-B961-25965BFA6D57}" destId="{67E727B7-8B62-459B-BADA-7E1B3A3BEF7C}" srcOrd="2" destOrd="0" presId="urn:microsoft.com/office/officeart/2005/8/layout/cycle1"/>
    <dgm:cxn modelId="{CA575C62-B47F-4EAC-B2F8-E3CCB616ACE2}" type="presParOf" srcId="{26744567-17F9-4821-B961-25965BFA6D57}" destId="{CE34B702-406D-4F85-B2F7-B7A3A1942EA7}" srcOrd="3" destOrd="0" presId="urn:microsoft.com/office/officeart/2005/8/layout/cycle1"/>
    <dgm:cxn modelId="{A106CEBA-3999-4A4A-8925-232285B8EDD8}" type="presParOf" srcId="{26744567-17F9-4821-B961-25965BFA6D57}" destId="{19B4D775-EBF3-44D4-9E8E-CA9E0E5E948C}" srcOrd="4" destOrd="0" presId="urn:microsoft.com/office/officeart/2005/8/layout/cycle1"/>
    <dgm:cxn modelId="{92B8652F-DD45-4C84-A017-9510E6E85A2C}" type="presParOf" srcId="{26744567-17F9-4821-B961-25965BFA6D57}" destId="{6DD32708-B3CF-4C08-8509-D657CE1F68FE}" srcOrd="5" destOrd="0" presId="urn:microsoft.com/office/officeart/2005/8/layout/cycle1"/>
    <dgm:cxn modelId="{A9738492-E147-4CD2-83A6-47DEA8AF53D8}" type="presParOf" srcId="{26744567-17F9-4821-B961-25965BFA6D57}" destId="{57A1C9C9-BD40-486B-BF23-2ADD66959494}" srcOrd="6" destOrd="0" presId="urn:microsoft.com/office/officeart/2005/8/layout/cycle1"/>
    <dgm:cxn modelId="{B87FEE89-8212-462E-8B74-2AF9C5790A29}" type="presParOf" srcId="{26744567-17F9-4821-B961-25965BFA6D57}" destId="{BCB446C9-5ACE-4031-B28F-A55A64424435}" srcOrd="7" destOrd="0" presId="urn:microsoft.com/office/officeart/2005/8/layout/cycle1"/>
    <dgm:cxn modelId="{32244164-D7EB-4425-B527-D4F102C9E198}" type="presParOf" srcId="{26744567-17F9-4821-B961-25965BFA6D57}" destId="{ACB75D59-6387-43C5-A8BD-A946ABE8D408}" srcOrd="8" destOrd="0" presId="urn:microsoft.com/office/officeart/2005/8/layout/cycle1"/>
    <dgm:cxn modelId="{B5078FF2-F149-4BF1-A5CA-AF539E6BBFD0}" type="presParOf" srcId="{26744567-17F9-4821-B961-25965BFA6D57}" destId="{388A9126-DE16-4775-83C8-F47B8593CA9F}" srcOrd="9" destOrd="0" presId="urn:microsoft.com/office/officeart/2005/8/layout/cycle1"/>
    <dgm:cxn modelId="{58DD0AB8-B200-4557-A33D-9493E8F7A3B9}" type="presParOf" srcId="{26744567-17F9-4821-B961-25965BFA6D57}" destId="{D3E8DDA3-D683-4ACC-9066-7B2F11A3BFE8}" srcOrd="10" destOrd="0" presId="urn:microsoft.com/office/officeart/2005/8/layout/cycle1"/>
    <dgm:cxn modelId="{068E94CD-7C86-49E2-81CA-0CED6FA3D053}" type="presParOf" srcId="{26744567-17F9-4821-B961-25965BFA6D57}" destId="{C8B8D5EF-2C9B-43AB-8C85-4989BFF42742}" srcOrd="11"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CA092-EF84-4DBC-8122-CF43E231F173}">
      <dsp:nvSpPr>
        <dsp:cNvPr id="0" name=""/>
        <dsp:cNvSpPr/>
      </dsp:nvSpPr>
      <dsp:spPr>
        <a:xfrm>
          <a:off x="2353753" y="83636"/>
          <a:ext cx="1307090" cy="1307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err="1">
              <a:solidFill>
                <a:prstClr val="black">
                  <a:hueOff val="0"/>
                  <a:satOff val="0"/>
                  <a:lumOff val="0"/>
                  <a:alphaOff val="0"/>
                </a:prstClr>
              </a:solidFill>
              <a:latin typeface="Tenorite"/>
              <a:ea typeface="+mn-ea"/>
              <a:cs typeface="+mn-cs"/>
            </a:rPr>
            <a:t>Tolerance</a:t>
          </a:r>
          <a:endParaRPr lang="fr-FR" sz="1600" kern="1200" dirty="0">
            <a:solidFill>
              <a:prstClr val="black">
                <a:hueOff val="0"/>
                <a:satOff val="0"/>
                <a:lumOff val="0"/>
                <a:alphaOff val="0"/>
              </a:prstClr>
            </a:solidFill>
            <a:latin typeface="Tenorite"/>
            <a:ea typeface="+mn-ea"/>
            <a:cs typeface="+mn-cs"/>
          </a:endParaRPr>
        </a:p>
      </dsp:txBody>
      <dsp:txXfrm>
        <a:off x="2353753" y="83636"/>
        <a:ext cx="1307090" cy="1307090"/>
      </dsp:txXfrm>
    </dsp:sp>
    <dsp:sp modelId="{67E727B7-8B62-459B-BADA-7E1B3A3BEF7C}">
      <dsp:nvSpPr>
        <dsp:cNvPr id="0" name=""/>
        <dsp:cNvSpPr/>
      </dsp:nvSpPr>
      <dsp:spPr>
        <a:xfrm>
          <a:off x="47868" y="676"/>
          <a:ext cx="3695935" cy="3695935"/>
        </a:xfrm>
        <a:prstGeom prst="circularArrow">
          <a:avLst>
            <a:gd name="adj1" fmla="val 6896"/>
            <a:gd name="adj2" fmla="val 464894"/>
            <a:gd name="adj3" fmla="val 551342"/>
            <a:gd name="adj4" fmla="val 20583764"/>
            <a:gd name="adj5" fmla="val 8046"/>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9B4D775-EBF3-44D4-9E8E-CA9E0E5E948C}">
      <dsp:nvSpPr>
        <dsp:cNvPr id="0" name=""/>
        <dsp:cNvSpPr/>
      </dsp:nvSpPr>
      <dsp:spPr>
        <a:xfrm>
          <a:off x="2353753" y="2306560"/>
          <a:ext cx="1307090" cy="1307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a:solidFill>
                <a:prstClr val="black">
                  <a:hueOff val="0"/>
                  <a:satOff val="0"/>
                  <a:lumOff val="0"/>
                  <a:alphaOff val="0"/>
                </a:prstClr>
              </a:solidFill>
              <a:latin typeface="Tenorite"/>
              <a:ea typeface="+mn-ea"/>
              <a:cs typeface="+mn-cs"/>
            </a:rPr>
            <a:t>Need more </a:t>
          </a:r>
          <a:r>
            <a:rPr lang="fr-FR" sz="1600" kern="1200" dirty="0" err="1">
              <a:solidFill>
                <a:prstClr val="black">
                  <a:hueOff val="0"/>
                  <a:satOff val="0"/>
                  <a:lumOff val="0"/>
                  <a:alphaOff val="0"/>
                </a:prstClr>
              </a:solidFill>
              <a:latin typeface="Tenorite"/>
              <a:ea typeface="+mn-ea"/>
              <a:cs typeface="+mn-cs"/>
            </a:rPr>
            <a:t>stimulating</a:t>
          </a:r>
          <a:r>
            <a:rPr lang="fr-FR" sz="1600" kern="1200" dirty="0">
              <a:solidFill>
                <a:prstClr val="black">
                  <a:hueOff val="0"/>
                  <a:satOff val="0"/>
                  <a:lumOff val="0"/>
                  <a:alphaOff val="0"/>
                </a:prstClr>
              </a:solidFill>
              <a:latin typeface="Tenorite"/>
              <a:ea typeface="+mn-ea"/>
              <a:cs typeface="+mn-cs"/>
            </a:rPr>
            <a:t> </a:t>
          </a:r>
          <a:r>
            <a:rPr lang="fr-FR" sz="1600" kern="1200" dirty="0" err="1">
              <a:solidFill>
                <a:prstClr val="black">
                  <a:hueOff val="0"/>
                  <a:satOff val="0"/>
                  <a:lumOff val="0"/>
                  <a:alphaOff val="0"/>
                </a:prstClr>
              </a:solidFill>
              <a:latin typeface="Tenorite"/>
              <a:ea typeface="+mn-ea"/>
              <a:cs typeface="+mn-cs"/>
            </a:rPr>
            <a:t>activities</a:t>
          </a:r>
          <a:r>
            <a:rPr lang="fr-FR" sz="1600" kern="1200" dirty="0">
              <a:solidFill>
                <a:prstClr val="black">
                  <a:hueOff val="0"/>
                  <a:satOff val="0"/>
                  <a:lumOff val="0"/>
                  <a:alphaOff val="0"/>
                </a:prstClr>
              </a:solidFill>
              <a:latin typeface="Tenorite"/>
              <a:ea typeface="+mn-ea"/>
              <a:cs typeface="+mn-cs"/>
            </a:rPr>
            <a:t> to </a:t>
          </a:r>
          <a:r>
            <a:rPr lang="fr-FR" sz="1600" kern="1200" dirty="0" err="1">
              <a:solidFill>
                <a:prstClr val="black">
                  <a:hueOff val="0"/>
                  <a:satOff val="0"/>
                  <a:lumOff val="0"/>
                  <a:alphaOff val="0"/>
                </a:prstClr>
              </a:solidFill>
              <a:latin typeface="Tenorite"/>
              <a:ea typeface="+mn-ea"/>
              <a:cs typeface="+mn-cs"/>
            </a:rPr>
            <a:t>get</a:t>
          </a:r>
          <a:r>
            <a:rPr lang="fr-FR" sz="1600" kern="1200" dirty="0">
              <a:solidFill>
                <a:prstClr val="black">
                  <a:hueOff val="0"/>
                  <a:satOff val="0"/>
                  <a:lumOff val="0"/>
                  <a:alphaOff val="0"/>
                </a:prstClr>
              </a:solidFill>
              <a:latin typeface="Tenorite"/>
              <a:ea typeface="+mn-ea"/>
              <a:cs typeface="+mn-cs"/>
            </a:rPr>
            <a:t> </a:t>
          </a:r>
          <a:r>
            <a:rPr lang="fr-FR" sz="1600" kern="1200" dirty="0" err="1">
              <a:solidFill>
                <a:prstClr val="black">
                  <a:hueOff val="0"/>
                  <a:satOff val="0"/>
                  <a:lumOff val="0"/>
                  <a:alphaOff val="0"/>
                </a:prstClr>
              </a:solidFill>
              <a:latin typeface="Tenorite"/>
              <a:ea typeface="+mn-ea"/>
              <a:cs typeface="+mn-cs"/>
            </a:rPr>
            <a:t>motivated</a:t>
          </a:r>
          <a:endParaRPr lang="fr-FR" sz="1600" kern="1200" dirty="0">
            <a:solidFill>
              <a:prstClr val="black">
                <a:hueOff val="0"/>
                <a:satOff val="0"/>
                <a:lumOff val="0"/>
                <a:alphaOff val="0"/>
              </a:prstClr>
            </a:solidFill>
            <a:latin typeface="Tenorite"/>
            <a:ea typeface="+mn-ea"/>
            <a:cs typeface="+mn-cs"/>
          </a:endParaRPr>
        </a:p>
      </dsp:txBody>
      <dsp:txXfrm>
        <a:off x="2353753" y="2306560"/>
        <a:ext cx="1307090" cy="1307090"/>
      </dsp:txXfrm>
    </dsp:sp>
    <dsp:sp modelId="{6DD32708-B3CF-4C08-8509-D657CE1F68FE}">
      <dsp:nvSpPr>
        <dsp:cNvPr id="0" name=""/>
        <dsp:cNvSpPr/>
      </dsp:nvSpPr>
      <dsp:spPr>
        <a:xfrm>
          <a:off x="47868" y="676"/>
          <a:ext cx="3695935" cy="3695935"/>
        </a:xfrm>
        <a:prstGeom prst="circularArrow">
          <a:avLst>
            <a:gd name="adj1" fmla="val 6896"/>
            <a:gd name="adj2" fmla="val 464894"/>
            <a:gd name="adj3" fmla="val 5951342"/>
            <a:gd name="adj4" fmla="val 4383764"/>
            <a:gd name="adj5" fmla="val 8046"/>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CB446C9-5ACE-4031-B28F-A55A64424435}">
      <dsp:nvSpPr>
        <dsp:cNvPr id="0" name=""/>
        <dsp:cNvSpPr/>
      </dsp:nvSpPr>
      <dsp:spPr>
        <a:xfrm>
          <a:off x="130829" y="2306560"/>
          <a:ext cx="1307090" cy="1307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err="1">
              <a:solidFill>
                <a:prstClr val="black">
                  <a:hueOff val="0"/>
                  <a:satOff val="0"/>
                  <a:lumOff val="0"/>
                  <a:alphaOff val="0"/>
                </a:prstClr>
              </a:solidFill>
              <a:latin typeface="Tenorite"/>
              <a:ea typeface="+mn-ea"/>
              <a:cs typeface="+mn-cs"/>
            </a:rPr>
            <a:t>Craving</a:t>
          </a:r>
          <a:r>
            <a:rPr lang="fr-FR" sz="1600" kern="1200" dirty="0">
              <a:solidFill>
                <a:prstClr val="black">
                  <a:hueOff val="0"/>
                  <a:satOff val="0"/>
                  <a:lumOff val="0"/>
                  <a:alphaOff val="0"/>
                </a:prstClr>
              </a:solidFill>
              <a:latin typeface="Tenorite"/>
              <a:ea typeface="+mn-ea"/>
              <a:cs typeface="+mn-cs"/>
            </a:rPr>
            <a:t> for high dopamine </a:t>
          </a:r>
          <a:r>
            <a:rPr lang="fr-FR" sz="1600" kern="1200" dirty="0" err="1">
              <a:solidFill>
                <a:prstClr val="black">
                  <a:hueOff val="0"/>
                  <a:satOff val="0"/>
                  <a:lumOff val="0"/>
                  <a:alphaOff val="0"/>
                </a:prstClr>
              </a:solidFill>
              <a:latin typeface="Tenorite"/>
              <a:ea typeface="+mn-ea"/>
              <a:cs typeface="+mn-cs"/>
            </a:rPr>
            <a:t>activities</a:t>
          </a:r>
          <a:endParaRPr lang="fr-FR" sz="1600" kern="1200" dirty="0">
            <a:solidFill>
              <a:prstClr val="black">
                <a:hueOff val="0"/>
                <a:satOff val="0"/>
                <a:lumOff val="0"/>
                <a:alphaOff val="0"/>
              </a:prstClr>
            </a:solidFill>
            <a:latin typeface="Tenorite"/>
            <a:ea typeface="+mn-ea"/>
            <a:cs typeface="+mn-cs"/>
          </a:endParaRPr>
        </a:p>
      </dsp:txBody>
      <dsp:txXfrm>
        <a:off x="130829" y="2306560"/>
        <a:ext cx="1307090" cy="1307090"/>
      </dsp:txXfrm>
    </dsp:sp>
    <dsp:sp modelId="{ACB75D59-6387-43C5-A8BD-A946ABE8D408}">
      <dsp:nvSpPr>
        <dsp:cNvPr id="0" name=""/>
        <dsp:cNvSpPr/>
      </dsp:nvSpPr>
      <dsp:spPr>
        <a:xfrm>
          <a:off x="47868" y="676"/>
          <a:ext cx="3695935" cy="3695935"/>
        </a:xfrm>
        <a:prstGeom prst="circularArrow">
          <a:avLst>
            <a:gd name="adj1" fmla="val 6896"/>
            <a:gd name="adj2" fmla="val 464894"/>
            <a:gd name="adj3" fmla="val 11351342"/>
            <a:gd name="adj4" fmla="val 9783764"/>
            <a:gd name="adj5" fmla="val 8046"/>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3E8DDA3-D683-4ACC-9066-7B2F11A3BFE8}">
      <dsp:nvSpPr>
        <dsp:cNvPr id="0" name=""/>
        <dsp:cNvSpPr/>
      </dsp:nvSpPr>
      <dsp:spPr>
        <a:xfrm>
          <a:off x="130829" y="83636"/>
          <a:ext cx="1307090" cy="1307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noProof="0" dirty="0"/>
            <a:t>High dopamine activities</a:t>
          </a:r>
        </a:p>
      </dsp:txBody>
      <dsp:txXfrm>
        <a:off x="130829" y="83636"/>
        <a:ext cx="1307090" cy="1307090"/>
      </dsp:txXfrm>
    </dsp:sp>
    <dsp:sp modelId="{C8B8D5EF-2C9B-43AB-8C85-4989BFF42742}">
      <dsp:nvSpPr>
        <dsp:cNvPr id="0" name=""/>
        <dsp:cNvSpPr/>
      </dsp:nvSpPr>
      <dsp:spPr>
        <a:xfrm>
          <a:off x="47868" y="676"/>
          <a:ext cx="3695935" cy="3695935"/>
        </a:xfrm>
        <a:prstGeom prst="circularArrow">
          <a:avLst>
            <a:gd name="adj1" fmla="val 6896"/>
            <a:gd name="adj2" fmla="val 464894"/>
            <a:gd name="adj3" fmla="val 16751342"/>
            <a:gd name="adj4" fmla="val 15183764"/>
            <a:gd name="adj5" fmla="val 8046"/>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12/4/2021</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12/4/2021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1511774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Drugss</a:t>
            </a:r>
            <a:r>
              <a:rPr lang="en-US" dirty="0"/>
              <a:t>… porn…. Gambling machine …. Video game and </a:t>
            </a:r>
            <a:r>
              <a:rPr lang="en-US" dirty="0" err="1"/>
              <a:t>finaly</a:t>
            </a:r>
            <a:r>
              <a:rPr lang="en-US" dirty="0"/>
              <a:t> …. Social media </a:t>
            </a:r>
          </a:p>
          <a:p>
            <a:endParaRPr lang="en-US" dirty="0"/>
          </a:p>
          <a:p>
            <a:r>
              <a:rPr lang="en-US" dirty="0"/>
              <a:t>-&gt; lot of dopamine -&gt; strong motivation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All this kind of entertainment produces a lot of dopamine and create a strong motivation for those activities. </a:t>
            </a:r>
          </a:p>
          <a:p>
            <a:endParaRPr lang="en-US" dirty="0"/>
          </a:p>
          <a:p>
            <a:r>
              <a:rPr lang="en-US" sz="1800" dirty="0">
                <a:effectLst/>
                <a:latin typeface="Calibri" panose="020F0502020204030204" pitchFamily="34" charset="0"/>
                <a:ea typeface="Calibri" panose="020F0502020204030204" pitchFamily="34" charset="0"/>
                <a:cs typeface="Times New Roman" panose="02020603050405020304" pitchFamily="18" charset="0"/>
              </a:rPr>
              <a:t>This can create a sort of chemical imbalance in our brain.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So, to stabilized itself, the brain will involve one of his best skills: adaptation and more precisely it will adapt through tolerance.</a:t>
            </a:r>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2802586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-&gt; lever -&gt; electrode -&gt; </a:t>
            </a:r>
            <a:r>
              <a:rPr lang="en-US" sz="1800" dirty="0">
                <a:effectLst/>
                <a:latin typeface="Calibri" panose="020F0502020204030204" pitchFamily="34" charset="0"/>
                <a:ea typeface="Calibri" panose="020F0502020204030204" pitchFamily="34" charset="0"/>
                <a:cs typeface="Times New Roman" panose="02020603050405020304" pitchFamily="18" charset="0"/>
              </a:rPr>
              <a:t>nucleus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accumbens</a:t>
            </a:r>
            <a:r>
              <a:rPr lang="en-US" sz="1800" dirty="0">
                <a:effectLst/>
                <a:latin typeface="Calibri" panose="020F0502020204030204" pitchFamily="34" charset="0"/>
                <a:ea typeface="Calibri" panose="020F0502020204030204" pitchFamily="34" charset="0"/>
                <a:cs typeface="Times New Roman" panose="02020603050405020304" pitchFamily="18" charset="0"/>
              </a:rPr>
              <a:t>=part of reward system</a:t>
            </a:r>
          </a:p>
          <a:p>
            <a:endParaRPr lang="en-US" sz="1800" dirty="0">
              <a:effectLst/>
              <a:latin typeface="Calibri" panose="020F0502020204030204" pitchFamily="34" charset="0"/>
              <a:cs typeface="Times New Roman" panose="02020603050405020304" pitchFamily="18" charset="0"/>
            </a:endParaRPr>
          </a:p>
          <a:p>
            <a:r>
              <a:rPr lang="en-US" sz="1800" dirty="0">
                <a:effectLst/>
                <a:latin typeface="Calibri" panose="020F0502020204030204" pitchFamily="34" charset="0"/>
                <a:cs typeface="Times New Roman" panose="02020603050405020304" pitchFamily="18" charset="0"/>
              </a:rPr>
              <a:t>Lever = instant shoot of dopamine</a:t>
            </a:r>
          </a:p>
          <a:p>
            <a:endParaRPr lang="en-US" sz="1800" dirty="0">
              <a:effectLst/>
              <a:latin typeface="Calibri" panose="020F0502020204030204" pitchFamily="34" charset="0"/>
              <a:cs typeface="Times New Roman" panose="02020603050405020304" pitchFamily="18" charset="0"/>
            </a:endParaRPr>
          </a:p>
          <a:p>
            <a:r>
              <a:rPr lang="en-US" sz="1800" dirty="0">
                <a:effectLst/>
                <a:latin typeface="Calibri" panose="020F0502020204030204" pitchFamily="34" charset="0"/>
                <a:cs typeface="Times New Roman" panose="02020603050405020304" pitchFamily="18" charset="0"/>
              </a:rPr>
              <a:t>So motivated , event if there was an electrified grid at their foot = continuous shook</a:t>
            </a:r>
          </a:p>
          <a:p>
            <a:endParaRPr lang="en-US" sz="1800" dirty="0">
              <a:effectLst/>
              <a:latin typeface="Calibri" panose="020F0502020204030204" pitchFamily="34" charset="0"/>
              <a:cs typeface="Times New Roman" panose="02020603050405020304" pitchFamily="18" charset="0"/>
            </a:endParaRPr>
          </a:p>
          <a:p>
            <a:r>
              <a:rPr lang="en-US" sz="1800" dirty="0">
                <a:effectLst/>
                <a:latin typeface="Calibri" panose="020F0502020204030204" pitchFamily="34" charset="0"/>
                <a:cs typeface="Times New Roman" panose="02020603050405020304" pitchFamily="18" charset="0"/>
              </a:rPr>
              <a:t>So lazy = did not walk to get food at the opposite of the cage </a:t>
            </a:r>
          </a:p>
          <a:p>
            <a:endParaRPr lang="en-US" sz="1800" dirty="0">
              <a:effectLst/>
              <a:latin typeface="Calibri" panose="020F0502020204030204" pitchFamily="34" charset="0"/>
              <a:cs typeface="Times New Roman" panose="02020603050405020304" pitchFamily="18" charset="0"/>
            </a:endParaRPr>
          </a:p>
          <a:p>
            <a:r>
              <a:rPr lang="en-US" dirty="0"/>
              <a:t>CCL : -&gt; reward system, full control </a:t>
            </a:r>
            <a:r>
              <a:rPr lang="en-US" sz="1800" dirty="0">
                <a:effectLst/>
                <a:latin typeface="Calibri" panose="020F0502020204030204" pitchFamily="34" charset="0"/>
                <a:ea typeface="Calibri" panose="020F0502020204030204" pitchFamily="34" charset="0"/>
                <a:cs typeface="Times New Roman" panose="02020603050405020304" pitchFamily="18" charset="0"/>
              </a:rPr>
              <a:t>without any substances</a:t>
            </a:r>
            <a:r>
              <a:rPr lang="en-US" dirty="0"/>
              <a:t> , even if those action can be bad for our body</a:t>
            </a:r>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1407578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Don’t worry, without the use of addictive chemicals, this don’t append to human because our brain got an incredible superpower: plasticity! </a:t>
            </a:r>
          </a:p>
          <a:p>
            <a:endParaRPr lang="en-US" sz="1800" dirty="0">
              <a:effectLst/>
              <a:latin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Plasticity = capacity to rewire itself and adapt to new situation. </a:t>
            </a:r>
          </a:p>
          <a:p>
            <a:r>
              <a:rPr lang="en-US" sz="1800" dirty="0">
                <a:effectLst/>
                <a:latin typeface="Calibri" panose="020F0502020204030204" pitchFamily="34" charset="0"/>
                <a:cs typeface="Times New Roman" panose="02020603050405020304" pitchFamily="18" charset="0"/>
              </a:rPr>
              <a:t>-&gt; learn new hard thing like reading, </a:t>
            </a:r>
            <a:r>
              <a:rPr lang="en-US" sz="1800" dirty="0">
                <a:effectLst/>
                <a:latin typeface="Calibri" panose="020F0502020204030204" pitchFamily="34" charset="0"/>
                <a:ea typeface="Calibri" panose="020F0502020204030204" pitchFamily="34" charset="0"/>
                <a:cs typeface="Times New Roman" panose="02020603050405020304" pitchFamily="18" charset="0"/>
              </a:rPr>
              <a:t>walking with a prosthesis but it also permits us to develop tolerance effect.</a:t>
            </a:r>
          </a:p>
          <a:p>
            <a:r>
              <a:rPr lang="en-US" dirty="0"/>
              <a:t>……..</a:t>
            </a:r>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1812730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tabLst>
                <a:tab pos="546862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tolerance effect explains why an alcoholic need more alcohol to be drunk compared to a normal drinker. Or at a smaller scale, this can explain why the last bite of your favorite food is nether as good as the first.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Let’s apply this idea to dopamine, the more you consume high dopamine activities, the more you will need a high dopamine activity to get stimulated and motivated. This is a vicious circle that modify your baseline level of happiness.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other word, you will lose motivation to accomplished low dopamine activities such as studying or meditating. Deep focusing in those thing will become really hard as some studies showed that 90% of distraction are internal. The motivation to stay focus is so low that you attention can stabilized, even if you know those activities are much more important than scrolling Tiktok.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can create negative feelings, especially if you compare yourself to some YouTube productivity god. But they're not gods, you’re not lazy, it just different tolerance level! So you may be thinking “ok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ok</a:t>
            </a:r>
            <a:r>
              <a:rPr lang="en-US" sz="1200" dirty="0">
                <a:effectLst/>
                <a:latin typeface="Calibri" panose="020F0502020204030204" pitchFamily="34" charset="0"/>
                <a:ea typeface="Calibri" panose="020F0502020204030204" pitchFamily="34" charset="0"/>
                <a:cs typeface="Times New Roman" panose="02020603050405020304" pitchFamily="18" charset="0"/>
              </a:rPr>
              <a:t> how can I reduce tolerance, is there a way to reset my brain” and yes there is a solution and it’s called dopamine detox!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a:t>
            </a:r>
          </a:p>
        </p:txBody>
      </p:sp>
      <p:sp>
        <p:nvSpPr>
          <p:cNvPr id="4" name="Slide Number Placeholder 3"/>
          <p:cNvSpPr>
            <a:spLocks noGrp="1"/>
          </p:cNvSpPr>
          <p:nvPr>
            <p:ph type="sldNum" sz="quarter" idx="5"/>
          </p:nvPr>
        </p:nvSpPr>
        <p:spPr/>
        <p:txBody>
          <a:bodyPr/>
          <a:lstStyle/>
          <a:p>
            <a:fld id="{D4B9A9E5-4F7F-4A7D-9DE1-899232329269}" type="slidenum">
              <a:rPr lang="en-US" smtClean="0"/>
              <a:t>13</a:t>
            </a:fld>
            <a:endParaRPr lang="en-US" dirty="0"/>
          </a:p>
        </p:txBody>
      </p:sp>
    </p:spTree>
    <p:extLst>
      <p:ext uri="{BB962C8B-B14F-4D97-AF65-F5344CB8AC3E}">
        <p14:creationId xmlns:p14="http://schemas.microsoft.com/office/powerpoint/2010/main" val="1056009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tabLst>
                <a:tab pos="546862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tolerance effect explains why an alcoholic need more alcohol to be drunk compared to a normal drinker. Or at a smaller scale, this can explain why the last bite of your favorite food is nether as good as the first.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Let’s apply this idea to dopamine, the more you consume high dopamine activities, the more you will need a high dopamine activity to get stimulated and motivated. This is a vicious circle that modify your baseline level of happiness.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other word, you will lose motivation to accomplished low dopamine activities such as studying or meditating. Deep focusing in those thing will become really hard as some studies showed that 90% of distraction are internal. The motivation to stay focus is so low that you attention can stabilized, even if you know those activities are much more important than scrolling Tiktok.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can create negative feelings, especially if you compare yourself to some YouTube productivity god. But they're not gods, you’re not lazy, it just different tolerance level! So you may be thinking “ok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ok</a:t>
            </a:r>
            <a:r>
              <a:rPr lang="en-US" sz="1200" dirty="0">
                <a:effectLst/>
                <a:latin typeface="Calibri" panose="020F0502020204030204" pitchFamily="34" charset="0"/>
                <a:ea typeface="Calibri" panose="020F0502020204030204" pitchFamily="34" charset="0"/>
                <a:cs typeface="Times New Roman" panose="02020603050405020304" pitchFamily="18" charset="0"/>
              </a:rPr>
              <a:t> how can I reduce tolerance, is there a way to reset my brain” and yes there is a solution and it’s called dopamine detox!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a:t>
            </a:r>
          </a:p>
        </p:txBody>
      </p:sp>
      <p:sp>
        <p:nvSpPr>
          <p:cNvPr id="4" name="Slide Number Placeholder 3"/>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2937017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tabLst>
                <a:tab pos="546862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tolerance effect explains why an alcoholic need more alcohol to be drunk compared to a normal drinker. Or at a smaller scale, this can explain why the last bite of your favorite food is nether as good as the first.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Let’s apply this idea to dopamine, the more you consume high dopamine activities, the more you will need a high dopamine activity to get stimulated and motivated. This is a vicious circle that modify your baseline level of happiness.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other word, you will lose motivation to accomplished low dopamine activities such as studying or meditating. Deep focusing in those thing will become really hard as some studies showed that 90% of distraction are internal. The motivation to stay focus is so low that you attention can stabilized, even if you know those activities are much more important than scrolling Tiktok.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can create negative feelings, especially if you compare yourself to some YouTube productivity god. But they're not gods, you’re not lazy, it just different tolerance level! So you may be thinking “ok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ok</a:t>
            </a:r>
            <a:r>
              <a:rPr lang="en-US" sz="1200" dirty="0">
                <a:effectLst/>
                <a:latin typeface="Calibri" panose="020F0502020204030204" pitchFamily="34" charset="0"/>
                <a:ea typeface="Calibri" panose="020F0502020204030204" pitchFamily="34" charset="0"/>
                <a:cs typeface="Times New Roman" panose="02020603050405020304" pitchFamily="18" charset="0"/>
              </a:rPr>
              <a:t> how can I reduce tolerance, is there a way to reset my brain” and yes there is a solution and it’s called dopamine detox!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a:t>
            </a:r>
          </a:p>
        </p:txBody>
      </p:sp>
      <p:sp>
        <p:nvSpPr>
          <p:cNvPr id="4" name="Slide Number Placeholder 3"/>
          <p:cNvSpPr>
            <a:spLocks noGrp="1"/>
          </p:cNvSpPr>
          <p:nvPr>
            <p:ph type="sldNum" sz="quarter" idx="5"/>
          </p:nvPr>
        </p:nvSpPr>
        <p:spPr/>
        <p:txBody>
          <a:bodyPr/>
          <a:lstStyle/>
          <a:p>
            <a:fld id="{D4B9A9E5-4F7F-4A7D-9DE1-899232329269}" type="slidenum">
              <a:rPr lang="en-US" smtClean="0"/>
              <a:t>15</a:t>
            </a:fld>
            <a:endParaRPr lang="en-US" dirty="0"/>
          </a:p>
        </p:txBody>
      </p:sp>
    </p:spTree>
    <p:extLst>
      <p:ext uri="{BB962C8B-B14F-4D97-AF65-F5344CB8AC3E}">
        <p14:creationId xmlns:p14="http://schemas.microsoft.com/office/powerpoint/2010/main" val="2671017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tabLst>
                <a:tab pos="546862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By removing any high dopamine activities during a certain amount of time, you can rewire your brain the other way around to get back motivation, productivity, and self-confidence. Doing this suddenly is pretty hard but you can choose to go step by step too. It means no Netflix, no porn, no social media, no junk food. And this will be boring but in one week the desire to doing such things will disappear and boredom will force you to engage in low dopamine activities as there will be nothing more stimulating in your environment. Checking thing in your to-do will make you accomplish, you may start to feel more calm, thinking clearer, being more center, more present ……..</a:t>
            </a:r>
          </a:p>
        </p:txBody>
      </p:sp>
      <p:sp>
        <p:nvSpPr>
          <p:cNvPr id="4" name="Slide Number Placeholder 3"/>
          <p:cNvSpPr>
            <a:spLocks noGrp="1"/>
          </p:cNvSpPr>
          <p:nvPr>
            <p:ph type="sldNum" sz="quarter" idx="5"/>
          </p:nvPr>
        </p:nvSpPr>
        <p:spPr/>
        <p:txBody>
          <a:bodyPr/>
          <a:lstStyle/>
          <a:p>
            <a:fld id="{D4B9A9E5-4F7F-4A7D-9DE1-899232329269}" type="slidenum">
              <a:rPr lang="en-US" smtClean="0"/>
              <a:t>16</a:t>
            </a:fld>
            <a:endParaRPr lang="en-US" dirty="0"/>
          </a:p>
        </p:txBody>
      </p:sp>
    </p:spTree>
    <p:extLst>
      <p:ext uri="{BB962C8B-B14F-4D97-AF65-F5344CB8AC3E}">
        <p14:creationId xmlns:p14="http://schemas.microsoft.com/office/powerpoint/2010/main" val="2312772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tabLst>
                <a:tab pos="546862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By removing any high dopamine activities during a certain amount of time, you can rewire your brain the other way around to get back motivation, productivity, and self-confidence. Doing this suddenly is pretty hard but you can choose to go step by step too. It means no Netflix, no porn, no social media, no junk food. And this will be boring but in one week the desire to doing such things will disappear and boredom will force you to engage in low dopamine activities as there will be nothing more stimulating in your environment. Checking thing in your to-do will make you accomplish, you may start to feel more calm, thinking clearer, being more center, more present ……..</a:t>
            </a:r>
          </a:p>
        </p:txBody>
      </p:sp>
      <p:sp>
        <p:nvSpPr>
          <p:cNvPr id="4" name="Slide Number Placeholder 3"/>
          <p:cNvSpPr>
            <a:spLocks noGrp="1"/>
          </p:cNvSpPr>
          <p:nvPr>
            <p:ph type="sldNum" sz="quarter" idx="5"/>
          </p:nvPr>
        </p:nvSpPr>
        <p:spPr/>
        <p:txBody>
          <a:bodyPr/>
          <a:lstStyle/>
          <a:p>
            <a:fld id="{D4B9A9E5-4F7F-4A7D-9DE1-899232329269}" type="slidenum">
              <a:rPr lang="en-US" smtClean="0"/>
              <a:t>17</a:t>
            </a:fld>
            <a:endParaRPr lang="en-US" dirty="0"/>
          </a:p>
        </p:txBody>
      </p:sp>
    </p:spTree>
    <p:extLst>
      <p:ext uri="{BB962C8B-B14F-4D97-AF65-F5344CB8AC3E}">
        <p14:creationId xmlns:p14="http://schemas.microsoft.com/office/powerpoint/2010/main" val="3790409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Now that you know the principle and the existence of Dopamine. You may be able to identify more precisely the thing that private you from being motivated. Cause remember, dopamine fasting is the most radical way to deal with that as it removes all the possible source of Dopamine imbalance. It can first help you to identify the problem, but then it will be easier to focus on something more precise. We know that doing sport boost the mood, that social media create anxiety, that massive entertainment is sometime a way to avoid addressing emotion or mental illness. There are many path to achieve productivity and it your role to find the best for you.</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18</a:t>
            </a:fld>
            <a:endParaRPr lang="en-US" dirty="0"/>
          </a:p>
        </p:txBody>
      </p:sp>
    </p:spTree>
    <p:extLst>
      <p:ext uri="{BB962C8B-B14F-4D97-AF65-F5344CB8AC3E}">
        <p14:creationId xmlns:p14="http://schemas.microsoft.com/office/powerpoint/2010/main" val="92489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spend hours scrolling social media  //stay focused studying -&gt; dopamine</a:t>
            </a:r>
            <a:endParaRPr lang="en-US" dirty="0"/>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2548447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brain chemical of anticipation because you’re expecting a reward</a:t>
            </a:r>
          </a:p>
          <a:p>
            <a:r>
              <a:rPr lang="en-US" sz="1800" dirty="0">
                <a:effectLst/>
                <a:latin typeface="Calibri" panose="020F0502020204030204" pitchFamily="34" charset="0"/>
                <a:cs typeface="Times New Roman" panose="02020603050405020304" pitchFamily="18" charset="0"/>
              </a:rPr>
              <a:t>brain reward system</a:t>
            </a:r>
          </a:p>
          <a:p>
            <a:r>
              <a:rPr lang="en-US" sz="1800" dirty="0">
                <a:effectLst/>
                <a:latin typeface="Calibri" panose="020F0502020204030204" pitchFamily="34" charset="0"/>
                <a:cs typeface="Times New Roman" panose="02020603050405020304" pitchFamily="18" charset="0"/>
              </a:rPr>
              <a:t>Reason why can’t focus for a long period of time/lack of motivation to work on things that could have a great impact on your life whereas you can scroll Tiktok for hours.</a:t>
            </a:r>
          </a:p>
          <a:p>
            <a:endParaRPr lang="en-US" sz="1800" dirty="0">
              <a:effectLst/>
              <a:latin typeface="Calibri" panose="020F0502020204030204" pitchFamily="34" charset="0"/>
              <a:cs typeface="Times New Roman" panose="02020603050405020304" pitchFamily="18" charset="0"/>
            </a:endParaRPr>
          </a:p>
          <a:p>
            <a:r>
              <a:rPr lang="en-US" sz="1800" dirty="0">
                <a:effectLst/>
                <a:latin typeface="Calibri" panose="020F0502020204030204" pitchFamily="34" charset="0"/>
                <a:cs typeface="Times New Roman" panose="02020603050405020304" pitchFamily="18" charset="0"/>
              </a:rPr>
              <a:t>But lets start from the </a:t>
            </a:r>
            <a:r>
              <a:rPr lang="en-US" sz="1800" dirty="0" err="1">
                <a:effectLst/>
                <a:latin typeface="Calibri" panose="020F0502020204030204" pitchFamily="34" charset="0"/>
                <a:cs typeface="Times New Roman" panose="02020603050405020304" pitchFamily="18" charset="0"/>
              </a:rPr>
              <a:t>beginin</a:t>
            </a:r>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2875430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day and age of the first human, dopamine = eat, hunting, reproducing, nothing much </a:t>
            </a:r>
          </a:p>
          <a:p>
            <a:endParaRPr lang="en-US" sz="1800" dirty="0">
              <a:effectLst/>
              <a:latin typeface="Calibri" panose="020F0502020204030204" pitchFamily="34" charset="0"/>
              <a:cs typeface="Times New Roman" panose="02020603050405020304" pitchFamily="18" charset="0"/>
            </a:endParaRPr>
          </a:p>
          <a:p>
            <a:r>
              <a:rPr lang="en-US" sz="1800" dirty="0">
                <a:effectLst/>
                <a:latin typeface="Calibri" panose="020F0502020204030204" pitchFamily="34" charset="0"/>
                <a:cs typeface="Times New Roman" panose="02020603050405020304" pitchFamily="18" charset="0"/>
              </a:rPr>
              <a:t>But then humanity discovered other triggers for the reward system </a:t>
            </a:r>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3470556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Drugss</a:t>
            </a:r>
            <a:r>
              <a:rPr lang="en-US" dirty="0"/>
              <a:t>… porn…. Gambling machine …. Video game and </a:t>
            </a:r>
            <a:r>
              <a:rPr lang="en-US" dirty="0" err="1"/>
              <a:t>finaly</a:t>
            </a:r>
            <a:r>
              <a:rPr lang="en-US" dirty="0"/>
              <a:t> …. Social media </a:t>
            </a:r>
          </a:p>
          <a:p>
            <a:endParaRPr lang="en-US" dirty="0"/>
          </a:p>
          <a:p>
            <a:r>
              <a:rPr lang="en-US" dirty="0"/>
              <a:t>-&gt; lot of dopamine -&gt; strong motivation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All this kind of entertainment produces a lot of dopamine and create a strong motivation for those activities. </a:t>
            </a:r>
          </a:p>
          <a:p>
            <a:endParaRPr lang="en-US" dirty="0"/>
          </a:p>
          <a:p>
            <a:r>
              <a:rPr lang="en-US" sz="1800" dirty="0">
                <a:effectLst/>
                <a:latin typeface="Calibri" panose="020F0502020204030204" pitchFamily="34" charset="0"/>
                <a:ea typeface="Calibri" panose="020F0502020204030204" pitchFamily="34" charset="0"/>
                <a:cs typeface="Times New Roman" panose="02020603050405020304" pitchFamily="18" charset="0"/>
              </a:rPr>
              <a:t>This can create a sort of chemical imbalance in our brain.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So, to stabilized itself, the brain will involve one of his best skills: adaptation and more precisely it will adapt through tolerance.</a:t>
            </a:r>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61118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Drugss</a:t>
            </a:r>
            <a:r>
              <a:rPr lang="en-US" dirty="0"/>
              <a:t>… porn…. Gambling machine …. Video game and </a:t>
            </a:r>
            <a:r>
              <a:rPr lang="en-US" dirty="0" err="1"/>
              <a:t>finaly</a:t>
            </a:r>
            <a:r>
              <a:rPr lang="en-US" dirty="0"/>
              <a:t> …. Social media </a:t>
            </a:r>
          </a:p>
          <a:p>
            <a:endParaRPr lang="en-US" dirty="0"/>
          </a:p>
          <a:p>
            <a:r>
              <a:rPr lang="en-US" dirty="0"/>
              <a:t>-&gt; lot of dopamine -&gt; strong motivation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All this kind of entertainment produces a lot of dopamine and create a strong motivation for those activities. </a:t>
            </a:r>
          </a:p>
          <a:p>
            <a:endParaRPr lang="en-US" dirty="0"/>
          </a:p>
          <a:p>
            <a:r>
              <a:rPr lang="en-US" sz="1800" dirty="0">
                <a:effectLst/>
                <a:latin typeface="Calibri" panose="020F0502020204030204" pitchFamily="34" charset="0"/>
                <a:ea typeface="Calibri" panose="020F0502020204030204" pitchFamily="34" charset="0"/>
                <a:cs typeface="Times New Roman" panose="02020603050405020304" pitchFamily="18" charset="0"/>
              </a:rPr>
              <a:t>This can create a sort of chemical imbalance in our brain.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So, to stabilized itself, the brain will involve one of his best skills: adaptation and more precisely it will adapt through tolerance.</a:t>
            </a:r>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120552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Drugss</a:t>
            </a:r>
            <a:r>
              <a:rPr lang="en-US" dirty="0"/>
              <a:t>… porn…. Gambling machine …. Video game and </a:t>
            </a:r>
            <a:r>
              <a:rPr lang="en-US" dirty="0" err="1"/>
              <a:t>finaly</a:t>
            </a:r>
            <a:r>
              <a:rPr lang="en-US" dirty="0"/>
              <a:t> …. Social media </a:t>
            </a:r>
          </a:p>
          <a:p>
            <a:endParaRPr lang="en-US" dirty="0"/>
          </a:p>
          <a:p>
            <a:r>
              <a:rPr lang="en-US" dirty="0"/>
              <a:t>-&gt; lot of dopamine -&gt; strong motivation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All this kind of entertainment produces a lot of dopamine and create a strong motivation for those activities. </a:t>
            </a:r>
          </a:p>
          <a:p>
            <a:endParaRPr lang="en-US" dirty="0"/>
          </a:p>
          <a:p>
            <a:r>
              <a:rPr lang="en-US" sz="1800" dirty="0">
                <a:effectLst/>
                <a:latin typeface="Calibri" panose="020F0502020204030204" pitchFamily="34" charset="0"/>
                <a:ea typeface="Calibri" panose="020F0502020204030204" pitchFamily="34" charset="0"/>
                <a:cs typeface="Times New Roman" panose="02020603050405020304" pitchFamily="18" charset="0"/>
              </a:rPr>
              <a:t>This can create a sort of chemical imbalance in our brain.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So, to stabilized itself, the brain will involve one of his best skills: adaptation and more precisely it will adapt through tolerance.</a:t>
            </a:r>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3511563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Drugss</a:t>
            </a:r>
            <a:r>
              <a:rPr lang="en-US" dirty="0"/>
              <a:t>… porn…. Gambling machine …. Video game and </a:t>
            </a:r>
            <a:r>
              <a:rPr lang="en-US" dirty="0" err="1"/>
              <a:t>finaly</a:t>
            </a:r>
            <a:r>
              <a:rPr lang="en-US" dirty="0"/>
              <a:t> …. Social media </a:t>
            </a:r>
          </a:p>
          <a:p>
            <a:endParaRPr lang="en-US" dirty="0"/>
          </a:p>
          <a:p>
            <a:r>
              <a:rPr lang="en-US" dirty="0"/>
              <a:t>-&gt; lot of dopamine -&gt; strong motivation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All this kind of entertainment produces a lot of dopamine and create a strong motivation for those activities. </a:t>
            </a:r>
          </a:p>
          <a:p>
            <a:endParaRPr lang="en-US" dirty="0"/>
          </a:p>
          <a:p>
            <a:r>
              <a:rPr lang="en-US" sz="1800" dirty="0">
                <a:effectLst/>
                <a:latin typeface="Calibri" panose="020F0502020204030204" pitchFamily="34" charset="0"/>
                <a:ea typeface="Calibri" panose="020F0502020204030204" pitchFamily="34" charset="0"/>
                <a:cs typeface="Times New Roman" panose="02020603050405020304" pitchFamily="18" charset="0"/>
              </a:rPr>
              <a:t>This can create a sort of chemical imbalance in our brain.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So, to stabilized itself, the brain will involve one of his best skills: adaptation and more precisely it will adapt through tolerance.</a:t>
            </a:r>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2772047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Drugss</a:t>
            </a:r>
            <a:r>
              <a:rPr lang="en-US" dirty="0"/>
              <a:t>… porn…. Gambling machine …. Video game and </a:t>
            </a:r>
            <a:r>
              <a:rPr lang="en-US" dirty="0" err="1"/>
              <a:t>finaly</a:t>
            </a:r>
            <a:r>
              <a:rPr lang="en-US" dirty="0"/>
              <a:t> …. Social media </a:t>
            </a:r>
          </a:p>
          <a:p>
            <a:endParaRPr lang="en-US" dirty="0"/>
          </a:p>
          <a:p>
            <a:r>
              <a:rPr lang="en-US" dirty="0"/>
              <a:t>-&gt; lot of dopamine -&gt; strong motivation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All this kind of entertainment produces a lot of dopamine and create a strong motivation for those activities. </a:t>
            </a:r>
          </a:p>
          <a:p>
            <a:endParaRPr lang="en-US" dirty="0"/>
          </a:p>
          <a:p>
            <a:r>
              <a:rPr lang="en-US" sz="1800" dirty="0">
                <a:effectLst/>
                <a:latin typeface="Calibri" panose="020F0502020204030204" pitchFamily="34" charset="0"/>
                <a:ea typeface="Calibri" panose="020F0502020204030204" pitchFamily="34" charset="0"/>
                <a:cs typeface="Times New Roman" panose="02020603050405020304" pitchFamily="18" charset="0"/>
              </a:rPr>
              <a:t>This can create a sort of chemical imbalance in our brain.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So, to stabilized itself, the brain will involve one of his best skills: adaptation and more precisely it will adapt through tolerance.</a:t>
            </a:r>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37604248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2021</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Talk like Ted – University of Lille</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2021</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Talk like Ted – University of Lille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2021</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Talk like Ted – University of Lille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2021</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Talk like Ted – University of Lille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2021</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Talk like Ted – University of Lille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8.jpeg"/><Relationship Id="rId2" Type="http://schemas.openxmlformats.org/officeDocument/2006/relationships/slideLayout" Target="../slideLayouts/slideLayout14.xml"/><Relationship Id="rId1" Type="http://schemas.openxmlformats.org/officeDocument/2006/relationships/tags" Target="../tags/tag6.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tags" Target="../tags/tag8.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5.xml"/><Relationship Id="rId7" Type="http://schemas.openxmlformats.org/officeDocument/2006/relationships/diagramColors" Target="../diagrams/colors1.xml"/><Relationship Id="rId2" Type="http://schemas.openxmlformats.org/officeDocument/2006/relationships/slideLayout" Target="../slideLayouts/slideLayout14.xml"/><Relationship Id="rId1" Type="http://schemas.openxmlformats.org/officeDocument/2006/relationships/tags" Target="../tags/tag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3.jpe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3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xml"/><Relationship Id="rId1" Type="http://schemas.openxmlformats.org/officeDocument/2006/relationships/tags" Target="../tags/tag2.xml"/><Relationship Id="rId4" Type="http://schemas.openxmlformats.org/officeDocument/2006/relationships/image" Target="../media/image3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tags" Target="../tags/tag3.xml"/><Relationship Id="rId5" Type="http://schemas.openxmlformats.org/officeDocument/2006/relationships/image" Target="../media/image36.jpeg"/><Relationship Id="rId4" Type="http://schemas.openxmlformats.org/officeDocument/2006/relationships/image" Target="../media/image35.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tags" Target="../tags/tag4.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8.jpeg"/><Relationship Id="rId2" Type="http://schemas.openxmlformats.org/officeDocument/2006/relationships/slideLayout" Target="../slideLayouts/slideLayout14.xml"/><Relationship Id="rId1" Type="http://schemas.openxmlformats.org/officeDocument/2006/relationships/tags" Target="../tags/tag5.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9AA6-728D-42F1-8C88-88CDBD448E78}"/>
              </a:ext>
            </a:extLst>
          </p:cNvPr>
          <p:cNvSpPr>
            <a:spLocks noGrp="1"/>
          </p:cNvSpPr>
          <p:nvPr>
            <p:ph type="ctrTitle"/>
          </p:nvPr>
        </p:nvSpPr>
        <p:spPr/>
        <p:txBody>
          <a:bodyPr/>
          <a:lstStyle/>
          <a:p>
            <a:r>
              <a:rPr lang="en-US" dirty="0"/>
              <a:t>How to trick your brain doing hard things ?</a:t>
            </a:r>
          </a:p>
        </p:txBody>
      </p:sp>
      <p:sp>
        <p:nvSpPr>
          <p:cNvPr id="3" name="Subtitle 2">
            <a:extLst>
              <a:ext uri="{FF2B5EF4-FFF2-40B4-BE49-F238E27FC236}">
                <a16:creationId xmlns:a16="http://schemas.microsoft.com/office/drawing/2014/main" id="{86F19987-4475-48A4-B5C0-2C97BC00E281}"/>
              </a:ext>
            </a:extLst>
          </p:cNvPr>
          <p:cNvSpPr>
            <a:spLocks noGrp="1"/>
          </p:cNvSpPr>
          <p:nvPr>
            <p:ph type="subTitle" idx="1"/>
          </p:nvPr>
        </p:nvSpPr>
        <p:spPr/>
        <p:txBody>
          <a:bodyPr/>
          <a:lstStyle/>
          <a:p>
            <a:r>
              <a:rPr lang="en-US" dirty="0"/>
              <a:t>A dopamine story</a:t>
            </a:r>
          </a:p>
        </p:txBody>
      </p:sp>
      <p:sp>
        <p:nvSpPr>
          <p:cNvPr id="4" name="Subtitle 2">
            <a:extLst>
              <a:ext uri="{FF2B5EF4-FFF2-40B4-BE49-F238E27FC236}">
                <a16:creationId xmlns:a16="http://schemas.microsoft.com/office/drawing/2014/main" id="{0583234D-9F75-4C5A-A4AC-B7AC5AA1463B}"/>
              </a:ext>
            </a:extLst>
          </p:cNvPr>
          <p:cNvSpPr txBox="1">
            <a:spLocks/>
          </p:cNvSpPr>
          <p:nvPr/>
        </p:nvSpPr>
        <p:spPr>
          <a:xfrm>
            <a:off x="0" y="6606540"/>
            <a:ext cx="4941770" cy="251460"/>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00" dirty="0">
                <a:effectLst/>
                <a:latin typeface="Calibri" panose="020F0502020204030204" pitchFamily="34" charset="0"/>
                <a:ea typeface="Calibri" panose="020F0502020204030204" pitchFamily="34" charset="0"/>
                <a:cs typeface="Times New Roman" panose="02020603050405020304" pitchFamily="18" charset="0"/>
              </a:rPr>
              <a:t>Charles Vin</a:t>
            </a:r>
            <a:endParaRPr lang="en-US" sz="1050" dirty="0"/>
          </a:p>
        </p:txBody>
      </p:sp>
    </p:spTree>
    <p:extLst>
      <p:ext uri="{BB962C8B-B14F-4D97-AF65-F5344CB8AC3E}">
        <p14:creationId xmlns:p14="http://schemas.microsoft.com/office/powerpoint/2010/main" val="3793901548"/>
      </p:ext>
    </p:extLst>
  </p:cSld>
  <p:clrMapOvr>
    <a:masterClrMapping/>
  </p:clrMapOvr>
  <mc:AlternateContent xmlns:mc="http://schemas.openxmlformats.org/markup-compatibility/2006" xmlns:p14="http://schemas.microsoft.com/office/powerpoint/2010/main">
    <mc:Choice Requires="p14">
      <p:transition spd="slow" p14:dur="2000" advTm="8262"/>
    </mc:Choice>
    <mc:Fallback xmlns="">
      <p:transition spd="slow" advTm="826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 7">
            <a:extLst>
              <a:ext uri="{FF2B5EF4-FFF2-40B4-BE49-F238E27FC236}">
                <a16:creationId xmlns:a16="http://schemas.microsoft.com/office/drawing/2014/main" id="{A27D46B4-2353-4CF2-80D7-F69F4AB3AC46}"/>
              </a:ext>
            </a:extLst>
          </p:cNvPr>
          <p:cNvSpPr>
            <a:spLocks noGrp="1"/>
          </p:cNvSpPr>
          <p:nvPr>
            <p:ph type="title"/>
          </p:nvPr>
        </p:nvSpPr>
        <p:spPr>
          <a:xfrm>
            <a:off x="838200" y="360797"/>
            <a:ext cx="4082143" cy="1325563"/>
          </a:xfrm>
        </p:spPr>
        <p:txBody>
          <a:bodyPr/>
          <a:lstStyle/>
          <a:p>
            <a:r>
              <a:rPr lang="en-US" dirty="0"/>
              <a:t>What produce dopamine ?</a:t>
            </a:r>
          </a:p>
        </p:txBody>
      </p:sp>
      <p:sp>
        <p:nvSpPr>
          <p:cNvPr id="4" name="Date Placeholder 3" descr=" 4">
            <a:extLst>
              <a:ext uri="{FF2B5EF4-FFF2-40B4-BE49-F238E27FC236}">
                <a16:creationId xmlns:a16="http://schemas.microsoft.com/office/drawing/2014/main" id="{C6198244-BB89-4F73-B5C5-9EEFA4277A08}"/>
              </a:ext>
            </a:extLst>
          </p:cNvPr>
          <p:cNvSpPr>
            <a:spLocks noGrp="1"/>
          </p:cNvSpPr>
          <p:nvPr>
            <p:ph type="dt" sz="half" idx="10"/>
          </p:nvPr>
        </p:nvSpPr>
        <p:spPr/>
        <p:txBody>
          <a:bodyPr/>
          <a:lstStyle/>
          <a:p>
            <a:r>
              <a:rPr lang="en-US"/>
              <a:t>2021</a:t>
            </a:r>
            <a:endParaRPr lang="en-US" dirty="0"/>
          </a:p>
        </p:txBody>
      </p:sp>
      <p:sp>
        <p:nvSpPr>
          <p:cNvPr id="5" name="Footer Placeholder 4" descr=" 5">
            <a:extLst>
              <a:ext uri="{FF2B5EF4-FFF2-40B4-BE49-F238E27FC236}">
                <a16:creationId xmlns:a16="http://schemas.microsoft.com/office/drawing/2014/main" id="{3711A56E-C6A6-4A58-ADA5-CF373A86AE67}"/>
              </a:ext>
            </a:extLst>
          </p:cNvPr>
          <p:cNvSpPr>
            <a:spLocks noGrp="1"/>
          </p:cNvSpPr>
          <p:nvPr>
            <p:ph type="ftr" sz="quarter" idx="11"/>
          </p:nvPr>
        </p:nvSpPr>
        <p:spPr/>
        <p:txBody>
          <a:bodyPr/>
          <a:lstStyle/>
          <a:p>
            <a:r>
              <a:rPr lang="en-US"/>
              <a:t>Talk like Ted – University of Lille</a:t>
            </a:r>
            <a:endParaRPr lang="en-US" dirty="0"/>
          </a:p>
        </p:txBody>
      </p:sp>
      <p:sp>
        <p:nvSpPr>
          <p:cNvPr id="6" name="Slide Number Placeholder 5" descr=" 6">
            <a:extLst>
              <a:ext uri="{FF2B5EF4-FFF2-40B4-BE49-F238E27FC236}">
                <a16:creationId xmlns:a16="http://schemas.microsoft.com/office/drawing/2014/main" id="{723F5073-10D8-49EC-93C3-ADDF1016E7AD}"/>
              </a:ext>
            </a:extLst>
          </p:cNvPr>
          <p:cNvSpPr>
            <a:spLocks noGrp="1"/>
          </p:cNvSpPr>
          <p:nvPr>
            <p:ph type="sldNum" sz="quarter" idx="12"/>
          </p:nvPr>
        </p:nvSpPr>
        <p:spPr/>
        <p:txBody>
          <a:bodyPr/>
          <a:lstStyle/>
          <a:p>
            <a:r>
              <a:rPr lang="en-US"/>
              <a:t>5</a:t>
            </a:r>
            <a:endParaRPr lang="en-US" dirty="0"/>
          </a:p>
        </p:txBody>
      </p:sp>
      <p:pic>
        <p:nvPicPr>
          <p:cNvPr id="8" name="Picture 2" descr=" 4098">
            <a:extLst>
              <a:ext uri="{FF2B5EF4-FFF2-40B4-BE49-F238E27FC236}">
                <a16:creationId xmlns:a16="http://schemas.microsoft.com/office/drawing/2014/main" id="{FE09F42C-2A97-4D50-A9A4-002374BFFA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138" y="1826020"/>
            <a:ext cx="3191011" cy="17945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 4100">
            <a:extLst>
              <a:ext uri="{FF2B5EF4-FFF2-40B4-BE49-F238E27FC236}">
                <a16:creationId xmlns:a16="http://schemas.microsoft.com/office/drawing/2014/main" id="{EC89455B-65C3-425C-B5DC-B902C7749C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9592" y="1132659"/>
            <a:ext cx="3827235" cy="22963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 4102">
            <a:extLst>
              <a:ext uri="{FF2B5EF4-FFF2-40B4-BE49-F238E27FC236}">
                <a16:creationId xmlns:a16="http://schemas.microsoft.com/office/drawing/2014/main" id="{EDD9C0C9-9FD4-438E-BEB5-0F9B1C0AB7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1415" y="3965228"/>
            <a:ext cx="3191011" cy="17018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 4104">
            <a:extLst>
              <a:ext uri="{FF2B5EF4-FFF2-40B4-BE49-F238E27FC236}">
                <a16:creationId xmlns:a16="http://schemas.microsoft.com/office/drawing/2014/main" id="{BBB41A12-3AD0-4FF9-8689-636EBB2ADA57}"/>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6340" y="752319"/>
            <a:ext cx="8159318" cy="504732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22159682"/>
      </p:ext>
    </p:extLst>
  </p:cSld>
  <p:clrMapOvr>
    <a:masterClrMapping/>
  </p:clrMapOvr>
  <mc:AlternateContent xmlns:mc="http://schemas.openxmlformats.org/markup-compatibility/2006">
    <mc:Choice xmlns:p14="http://schemas.microsoft.com/office/powerpoint/2010/main" Requires="p14">
      <p:transition spd="slow" p14:dur="2000" advTm="32703"/>
    </mc:Choice>
    <mc:Fallback>
      <p:transition spd="slow" advTm="32703"/>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descr=" 3">
            <a:extLst>
              <a:ext uri="{FF2B5EF4-FFF2-40B4-BE49-F238E27FC236}">
                <a16:creationId xmlns:a16="http://schemas.microsoft.com/office/drawing/2014/main" id="{8E22E8EA-D81C-48C6-BCAC-9EBB5771097D}"/>
              </a:ext>
            </a:extLst>
          </p:cNvPr>
          <p:cNvSpPr>
            <a:spLocks noGrp="1"/>
          </p:cNvSpPr>
          <p:nvPr>
            <p:ph type="title"/>
          </p:nvPr>
        </p:nvSpPr>
        <p:spPr/>
        <p:txBody>
          <a:bodyPr/>
          <a:lstStyle/>
          <a:p>
            <a:r>
              <a:rPr lang="en-US" b="0" i="0" dirty="0">
                <a:effectLst/>
                <a:latin typeface="Roboto" panose="02000000000000000000" pitchFamily="2" charset="0"/>
              </a:rPr>
              <a:t>Motivation Self Stimulation in Rats</a:t>
            </a:r>
            <a:endParaRPr lang="en-US" dirty="0"/>
          </a:p>
        </p:txBody>
      </p:sp>
      <p:sp>
        <p:nvSpPr>
          <p:cNvPr id="4" name="Date Placeholder 3" descr=" 4">
            <a:extLst>
              <a:ext uri="{FF2B5EF4-FFF2-40B4-BE49-F238E27FC236}">
                <a16:creationId xmlns:a16="http://schemas.microsoft.com/office/drawing/2014/main" id="{328A04ED-D473-472B-9A72-457874BC6AC2}"/>
              </a:ext>
            </a:extLst>
          </p:cNvPr>
          <p:cNvSpPr>
            <a:spLocks noGrp="1"/>
          </p:cNvSpPr>
          <p:nvPr>
            <p:ph type="dt" sz="half" idx="10"/>
          </p:nvPr>
        </p:nvSpPr>
        <p:spPr/>
        <p:txBody>
          <a:bodyPr/>
          <a:lstStyle/>
          <a:p>
            <a:r>
              <a:rPr lang="en-US"/>
              <a:t>2021</a:t>
            </a:r>
            <a:endParaRPr lang="en-US" dirty="0"/>
          </a:p>
        </p:txBody>
      </p:sp>
      <p:sp>
        <p:nvSpPr>
          <p:cNvPr id="5" name="Footer Placeholder 4" descr=" 5">
            <a:extLst>
              <a:ext uri="{FF2B5EF4-FFF2-40B4-BE49-F238E27FC236}">
                <a16:creationId xmlns:a16="http://schemas.microsoft.com/office/drawing/2014/main" id="{79DF62DD-C8D7-4374-A5E6-87C995A566BF}"/>
              </a:ext>
            </a:extLst>
          </p:cNvPr>
          <p:cNvSpPr>
            <a:spLocks noGrp="1"/>
          </p:cNvSpPr>
          <p:nvPr>
            <p:ph type="ftr" sz="quarter" idx="11"/>
          </p:nvPr>
        </p:nvSpPr>
        <p:spPr/>
        <p:txBody>
          <a:bodyPr/>
          <a:lstStyle/>
          <a:p>
            <a:r>
              <a:rPr lang="en-US"/>
              <a:t>Talk like Ted – University of Lille</a:t>
            </a:r>
            <a:endParaRPr lang="en-US" dirty="0"/>
          </a:p>
        </p:txBody>
      </p:sp>
      <p:sp>
        <p:nvSpPr>
          <p:cNvPr id="6" name="Slide Number Placeholder 5" descr=" 6">
            <a:extLst>
              <a:ext uri="{FF2B5EF4-FFF2-40B4-BE49-F238E27FC236}">
                <a16:creationId xmlns:a16="http://schemas.microsoft.com/office/drawing/2014/main" id="{60691084-0F85-49BC-9858-126BEAC3060D}"/>
              </a:ext>
            </a:extLst>
          </p:cNvPr>
          <p:cNvSpPr>
            <a:spLocks noGrp="1"/>
          </p:cNvSpPr>
          <p:nvPr>
            <p:ph type="sldNum" sz="quarter" idx="12"/>
          </p:nvPr>
        </p:nvSpPr>
        <p:spPr/>
        <p:txBody>
          <a:bodyPr/>
          <a:lstStyle/>
          <a:p>
            <a:r>
              <a:rPr lang="en-US"/>
              <a:t>6</a:t>
            </a:r>
            <a:endParaRPr lang="en-US" dirty="0"/>
          </a:p>
        </p:txBody>
      </p:sp>
      <p:pic>
        <p:nvPicPr>
          <p:cNvPr id="7" name="Motivation - Self-Stimulation in Rats-aNXhyPj-RsM" descr=" 7">
            <a:hlinkClick r:id="" action="ppaction://media"/>
            <a:extLst>
              <a:ext uri="{FF2B5EF4-FFF2-40B4-BE49-F238E27FC236}">
                <a16:creationId xmlns:a16="http://schemas.microsoft.com/office/drawing/2014/main" id="{33AD0B4F-3BF0-4641-91EA-9B7DC2AD3CBF}"/>
              </a:ext>
            </a:extLst>
          </p:cNvPr>
          <p:cNvPicPr>
            <a:picLocks noChangeAspect="1"/>
          </p:cNvPicPr>
          <p:nvPr>
            <a:videoFile r:link="rId1"/>
            <p:extLst>
              <p:ext uri="{DAA4B4D4-6D71-4841-9C94-3DE7FCFB9230}">
                <p14:media xmlns:p14="http://schemas.microsoft.com/office/powerpoint/2010/main" r:embed="rId2">
                  <p14:trim st="23100" end="6860"/>
                </p14:media>
              </p:ext>
            </p:extLst>
          </p:nvPr>
        </p:nvPicPr>
        <p:blipFill>
          <a:blip r:embed="rId5"/>
          <a:stretch>
            <a:fillRect/>
          </a:stretch>
        </p:blipFill>
        <p:spPr>
          <a:xfrm>
            <a:off x="3657600" y="2087881"/>
            <a:ext cx="4876800" cy="3657600"/>
          </a:xfrm>
          <a:prstGeom prst="rect">
            <a:avLst/>
          </a:prstGeom>
        </p:spPr>
      </p:pic>
    </p:spTree>
    <p:extLst>
      <p:ext uri="{BB962C8B-B14F-4D97-AF65-F5344CB8AC3E}">
        <p14:creationId xmlns:p14="http://schemas.microsoft.com/office/powerpoint/2010/main" val="285357412"/>
      </p:ext>
    </p:extLst>
  </p:cSld>
  <p:clrMapOvr>
    <a:masterClrMapping/>
  </p:clrMapOvr>
  <mc:AlternateContent xmlns:mc="http://schemas.openxmlformats.org/markup-compatibility/2006">
    <mc:Choice xmlns:p14="http://schemas.microsoft.com/office/powerpoint/2010/main" Requires="p14">
      <p:transition spd="slow" p14:dur="2000" advTm="65733"/>
    </mc:Choice>
    <mc:Fallback>
      <p:transition spd="slow" advTm="65733"/>
    </mc:Fallback>
  </mc:AlternateContent>
  <p:timing>
    <p:tnLst>
      <p:par>
        <p:cTn id="1" dur="indefinite" restart="never" nodeType="tmRoot">
          <p:childTnLst>
            <p:video>
              <p:cMediaNode vol="80000" mute="1">
                <p:cTn id="2" repeatCount="indefinite" fill="remove" display="0">
                  <p:stCondLst>
                    <p:cond delay="indefinite"/>
                  </p:stCondLst>
                </p:cTn>
                <p:tgtEl>
                  <p:spTgt spid="7"/>
                </p:tgtEl>
              </p:cMediaNode>
            </p:video>
            <p:seq concurrent="1" nextAc="seek">
              <p:cTn id="3" restart="whenNotActive" fill="hold" evtFilter="cancelBubble" nodeType="interactiveSeq">
                <p:stCondLst>
                  <p:cond evt="onClick" delay="0">
                    <p:tgtEl>
                      <p:spTgt spid="7"/>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7"/>
                                        </p:tgtEl>
                                      </p:cBhvr>
                                    </p:cmd>
                                  </p:childTnLst>
                                </p:cTn>
                              </p:par>
                            </p:childTnLst>
                          </p:cTn>
                        </p:par>
                      </p:childTnLst>
                    </p:cTn>
                  </p:par>
                </p:childTnLst>
              </p:cTn>
              <p:nextCondLst>
                <p:cond evt="onClick" delay="0">
                  <p:tgtEl>
                    <p:spTgt spid="7"/>
                  </p:tgtEl>
                </p:cond>
              </p:nextCondLst>
            </p:seq>
          </p:childTnLst>
        </p:cTn>
      </p:par>
    </p:tnLst>
  </p:timing>
  <p:extLst>
    <p:ext uri="{E180D4A7-C9FB-4DFB-919C-405C955672EB}">
      <p14:showEvtLst xmlns:p14="http://schemas.microsoft.com/office/powerpoint/2010/main">
        <p14:playEvt time="333" objId="7"/>
        <p14:stopEvt time="65733" objId="7"/>
      </p14:showEvtLst>
    </p:ext>
  </p:extLs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6C83F8-6395-4919-B961-C30AB0AA80D8}"/>
              </a:ext>
            </a:extLst>
          </p:cNvPr>
          <p:cNvSpPr>
            <a:spLocks noGrp="1"/>
          </p:cNvSpPr>
          <p:nvPr>
            <p:ph type="title"/>
          </p:nvPr>
        </p:nvSpPr>
        <p:spPr/>
        <p:txBody>
          <a:bodyPr/>
          <a:lstStyle/>
          <a:p>
            <a:r>
              <a:rPr lang="en-US" dirty="0"/>
              <a:t>Plasticity</a:t>
            </a:r>
          </a:p>
        </p:txBody>
      </p:sp>
      <p:sp>
        <p:nvSpPr>
          <p:cNvPr id="4" name="Date Placeholder 3">
            <a:extLst>
              <a:ext uri="{FF2B5EF4-FFF2-40B4-BE49-F238E27FC236}">
                <a16:creationId xmlns:a16="http://schemas.microsoft.com/office/drawing/2014/main" id="{E4B51490-41C8-4036-A6A4-29712C7B64A6}"/>
              </a:ext>
            </a:extLst>
          </p:cNvPr>
          <p:cNvSpPr>
            <a:spLocks noGrp="1"/>
          </p:cNvSpPr>
          <p:nvPr>
            <p:ph type="dt" sz="half" idx="10"/>
          </p:nvPr>
        </p:nvSpPr>
        <p:spPr/>
        <p:txBody>
          <a:bodyPr/>
          <a:lstStyle/>
          <a:p>
            <a:r>
              <a:rPr lang="en-US"/>
              <a:t>2021</a:t>
            </a:r>
            <a:endParaRPr lang="en-US" dirty="0"/>
          </a:p>
        </p:txBody>
      </p:sp>
      <p:sp>
        <p:nvSpPr>
          <p:cNvPr id="5" name="Footer Placeholder 4">
            <a:extLst>
              <a:ext uri="{FF2B5EF4-FFF2-40B4-BE49-F238E27FC236}">
                <a16:creationId xmlns:a16="http://schemas.microsoft.com/office/drawing/2014/main" id="{41131BC6-5A9E-4E9E-BE72-689A561E24E3}"/>
              </a:ext>
            </a:extLst>
          </p:cNvPr>
          <p:cNvSpPr>
            <a:spLocks noGrp="1"/>
          </p:cNvSpPr>
          <p:nvPr>
            <p:ph type="ftr" sz="quarter" idx="11"/>
          </p:nvPr>
        </p:nvSpPr>
        <p:spPr/>
        <p:txBody>
          <a:bodyPr/>
          <a:lstStyle/>
          <a:p>
            <a:r>
              <a:rPr lang="en-US"/>
              <a:t>Talk like Ted – University of Lille</a:t>
            </a:r>
            <a:endParaRPr lang="en-US" dirty="0"/>
          </a:p>
        </p:txBody>
      </p:sp>
      <p:sp>
        <p:nvSpPr>
          <p:cNvPr id="6" name="Slide Number Placeholder 5">
            <a:extLst>
              <a:ext uri="{FF2B5EF4-FFF2-40B4-BE49-F238E27FC236}">
                <a16:creationId xmlns:a16="http://schemas.microsoft.com/office/drawing/2014/main" id="{617530A4-809C-4B66-B7E4-DC88AD1EF855}"/>
              </a:ext>
            </a:extLst>
          </p:cNvPr>
          <p:cNvSpPr>
            <a:spLocks noGrp="1"/>
          </p:cNvSpPr>
          <p:nvPr>
            <p:ph type="sldNum" sz="quarter" idx="12"/>
          </p:nvPr>
        </p:nvSpPr>
        <p:spPr/>
        <p:txBody>
          <a:bodyPr/>
          <a:lstStyle/>
          <a:p>
            <a:r>
              <a:rPr lang="en-US"/>
              <a:t>7</a:t>
            </a:r>
            <a:endParaRPr lang="en-US" dirty="0"/>
          </a:p>
        </p:txBody>
      </p:sp>
      <p:pic>
        <p:nvPicPr>
          <p:cNvPr id="5122" name="Picture 2" descr="The Changeable Brain: Brain Plasticity – The Circular">
            <a:extLst>
              <a:ext uri="{FF2B5EF4-FFF2-40B4-BE49-F238E27FC236}">
                <a16:creationId xmlns:a16="http://schemas.microsoft.com/office/drawing/2014/main" id="{CB3B2844-147B-487D-85AB-A99A87FDC399}"/>
              </a:ext>
            </a:extLst>
          </p:cNvPr>
          <p:cNvPicPr>
            <a:picLocks noGrp="1" noChangeAspect="1" noChangeArrowheads="1"/>
          </p:cNvPicPr>
          <p:nvPr>
            <p:ph idx="1"/>
          </p:nvPr>
        </p:nvPicPr>
        <p:blipFill>
          <a:blip r:embed="rId3">
            <a:grayscl/>
            <a:extLst>
              <a:ext uri="{28A0092B-C50C-407E-A947-70E740481C1C}">
                <a14:useLocalDpi xmlns:a14="http://schemas.microsoft.com/office/drawing/2010/main" val="0"/>
              </a:ext>
            </a:extLst>
          </a:blip>
          <a:srcRect/>
          <a:stretch>
            <a:fillRect/>
          </a:stretch>
        </p:blipFill>
        <p:spPr bwMode="auto">
          <a:xfrm>
            <a:off x="1333500" y="2994422"/>
            <a:ext cx="3171825" cy="2378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376566"/>
      </p:ext>
    </p:extLst>
  </p:cSld>
  <p:clrMapOvr>
    <a:masterClrMapping/>
  </p:clrMapOvr>
  <mc:AlternateContent xmlns:mc="http://schemas.openxmlformats.org/markup-compatibility/2006" xmlns:p14="http://schemas.microsoft.com/office/powerpoint/2010/main">
    <mc:Choice Requires="p14">
      <p:transition spd="slow" p14:dur="2000" advTm="30178"/>
    </mc:Choice>
    <mc:Fallback xmlns="">
      <p:transition spd="slow" advTm="3017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descr=" 3">
            <a:extLst>
              <a:ext uri="{FF2B5EF4-FFF2-40B4-BE49-F238E27FC236}">
                <a16:creationId xmlns:a16="http://schemas.microsoft.com/office/drawing/2014/main" id="{455BD0E0-0141-4C08-9472-1ADAB811230E}"/>
              </a:ext>
            </a:extLst>
          </p:cNvPr>
          <p:cNvSpPr>
            <a:spLocks noGrp="1"/>
          </p:cNvSpPr>
          <p:nvPr>
            <p:ph type="title"/>
          </p:nvPr>
        </p:nvSpPr>
        <p:spPr/>
        <p:txBody>
          <a:bodyPr/>
          <a:lstStyle/>
          <a:p>
            <a:r>
              <a:rPr lang="en-US" dirty="0"/>
              <a:t>Tolerance</a:t>
            </a:r>
          </a:p>
        </p:txBody>
      </p:sp>
      <p:sp>
        <p:nvSpPr>
          <p:cNvPr id="4" name="Date Placeholder 3" descr=" 4">
            <a:extLst>
              <a:ext uri="{FF2B5EF4-FFF2-40B4-BE49-F238E27FC236}">
                <a16:creationId xmlns:a16="http://schemas.microsoft.com/office/drawing/2014/main" id="{D5BC3CCD-B531-441B-89DB-DAB28D89E7D7}"/>
              </a:ext>
            </a:extLst>
          </p:cNvPr>
          <p:cNvSpPr>
            <a:spLocks noGrp="1"/>
          </p:cNvSpPr>
          <p:nvPr>
            <p:ph type="dt" sz="half" idx="10"/>
          </p:nvPr>
        </p:nvSpPr>
        <p:spPr/>
        <p:txBody>
          <a:bodyPr/>
          <a:lstStyle/>
          <a:p>
            <a:r>
              <a:rPr lang="en-US"/>
              <a:t>2021</a:t>
            </a:r>
            <a:endParaRPr lang="en-US" dirty="0"/>
          </a:p>
        </p:txBody>
      </p:sp>
      <p:sp>
        <p:nvSpPr>
          <p:cNvPr id="5" name="Footer Placeholder 4" descr=" 5">
            <a:extLst>
              <a:ext uri="{FF2B5EF4-FFF2-40B4-BE49-F238E27FC236}">
                <a16:creationId xmlns:a16="http://schemas.microsoft.com/office/drawing/2014/main" id="{223B8125-BFB3-44AC-9912-1ED42FA8BE23}"/>
              </a:ext>
            </a:extLst>
          </p:cNvPr>
          <p:cNvSpPr>
            <a:spLocks noGrp="1"/>
          </p:cNvSpPr>
          <p:nvPr>
            <p:ph type="ftr" sz="quarter" idx="11"/>
          </p:nvPr>
        </p:nvSpPr>
        <p:spPr/>
        <p:txBody>
          <a:bodyPr/>
          <a:lstStyle/>
          <a:p>
            <a:r>
              <a:rPr lang="en-US"/>
              <a:t>Talk like Ted – University of Lille</a:t>
            </a:r>
            <a:endParaRPr lang="en-US" dirty="0"/>
          </a:p>
        </p:txBody>
      </p:sp>
      <p:sp>
        <p:nvSpPr>
          <p:cNvPr id="6" name="Slide Number Placeholder 5" descr=" 6">
            <a:extLst>
              <a:ext uri="{FF2B5EF4-FFF2-40B4-BE49-F238E27FC236}">
                <a16:creationId xmlns:a16="http://schemas.microsoft.com/office/drawing/2014/main" id="{C283E138-40E7-4EBB-882A-AC390DC4BD41}"/>
              </a:ext>
            </a:extLst>
          </p:cNvPr>
          <p:cNvSpPr>
            <a:spLocks noGrp="1"/>
          </p:cNvSpPr>
          <p:nvPr>
            <p:ph type="sldNum" sz="quarter" idx="12"/>
          </p:nvPr>
        </p:nvSpPr>
        <p:spPr/>
        <p:txBody>
          <a:bodyPr/>
          <a:lstStyle/>
          <a:p>
            <a:r>
              <a:rPr lang="en-US"/>
              <a:t>8</a:t>
            </a:r>
            <a:endParaRPr lang="en-US" dirty="0"/>
          </a:p>
        </p:txBody>
      </p:sp>
      <p:sp>
        <p:nvSpPr>
          <p:cNvPr id="7" name="SmartArt Placeholder 6">
            <a:extLst>
              <a:ext uri="{FF2B5EF4-FFF2-40B4-BE49-F238E27FC236}">
                <a16:creationId xmlns:a16="http://schemas.microsoft.com/office/drawing/2014/main" id="{DA608046-3120-41EA-9CAB-B9656CA8A172}"/>
              </a:ext>
            </a:extLst>
          </p:cNvPr>
          <p:cNvSpPr>
            <a:spLocks noGrp="1"/>
          </p:cNvSpPr>
          <p:nvPr>
            <p:ph type="dgm" sz="quarter" idx="15"/>
          </p:nvPr>
        </p:nvSpPr>
        <p:spPr/>
      </p:sp>
    </p:spTree>
    <p:custDataLst>
      <p:tags r:id="rId1"/>
    </p:custDataLst>
    <p:extLst>
      <p:ext uri="{BB962C8B-B14F-4D97-AF65-F5344CB8AC3E}">
        <p14:creationId xmlns:p14="http://schemas.microsoft.com/office/powerpoint/2010/main" val="1306740413"/>
      </p:ext>
    </p:extLst>
  </p:cSld>
  <p:clrMapOvr>
    <a:masterClrMapping/>
  </p:clrMapOvr>
  <mc:AlternateContent xmlns:mc="http://schemas.openxmlformats.org/markup-compatibility/2006">
    <mc:Choice xmlns:p14="http://schemas.microsoft.com/office/powerpoint/2010/main" Requires="p14">
      <p:transition spd="slow" p14:dur="2000" advTm="99057"/>
    </mc:Choice>
    <mc:Fallback>
      <p:transition spd="slow" advTm="9905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DA608046-3120-41EA-9CAB-B9656CA8A172}"/>
              </a:ext>
            </a:extLst>
          </p:cNvPr>
          <p:cNvSpPr>
            <a:spLocks noGrp="1"/>
          </p:cNvSpPr>
          <p:nvPr>
            <p:ph type="dgm" sz="quarter" idx="15"/>
          </p:nvPr>
        </p:nvSpPr>
        <p:spPr/>
      </p:sp>
      <p:sp>
        <p:nvSpPr>
          <p:cNvPr id="3" name="Title 2" descr=" 3">
            <a:extLst>
              <a:ext uri="{FF2B5EF4-FFF2-40B4-BE49-F238E27FC236}">
                <a16:creationId xmlns:a16="http://schemas.microsoft.com/office/drawing/2014/main" id="{455BD0E0-0141-4C08-9472-1ADAB811230E}"/>
              </a:ext>
            </a:extLst>
          </p:cNvPr>
          <p:cNvSpPr>
            <a:spLocks noGrp="1"/>
          </p:cNvSpPr>
          <p:nvPr>
            <p:ph type="title"/>
          </p:nvPr>
        </p:nvSpPr>
        <p:spPr/>
        <p:txBody>
          <a:bodyPr/>
          <a:lstStyle/>
          <a:p>
            <a:r>
              <a:rPr lang="en-US" dirty="0"/>
              <a:t>Tolerance</a:t>
            </a:r>
          </a:p>
        </p:txBody>
      </p:sp>
      <p:sp>
        <p:nvSpPr>
          <p:cNvPr id="4" name="Date Placeholder 3" descr=" 4">
            <a:extLst>
              <a:ext uri="{FF2B5EF4-FFF2-40B4-BE49-F238E27FC236}">
                <a16:creationId xmlns:a16="http://schemas.microsoft.com/office/drawing/2014/main" id="{D5BC3CCD-B531-441B-89DB-DAB28D89E7D7}"/>
              </a:ext>
            </a:extLst>
          </p:cNvPr>
          <p:cNvSpPr>
            <a:spLocks noGrp="1"/>
          </p:cNvSpPr>
          <p:nvPr>
            <p:ph type="dt" sz="half" idx="10"/>
          </p:nvPr>
        </p:nvSpPr>
        <p:spPr/>
        <p:txBody>
          <a:bodyPr/>
          <a:lstStyle/>
          <a:p>
            <a:r>
              <a:rPr lang="en-US"/>
              <a:t>2021</a:t>
            </a:r>
            <a:endParaRPr lang="en-US" dirty="0"/>
          </a:p>
        </p:txBody>
      </p:sp>
      <p:sp>
        <p:nvSpPr>
          <p:cNvPr id="5" name="Footer Placeholder 4" descr=" 5">
            <a:extLst>
              <a:ext uri="{FF2B5EF4-FFF2-40B4-BE49-F238E27FC236}">
                <a16:creationId xmlns:a16="http://schemas.microsoft.com/office/drawing/2014/main" id="{223B8125-BFB3-44AC-9912-1ED42FA8BE23}"/>
              </a:ext>
            </a:extLst>
          </p:cNvPr>
          <p:cNvSpPr>
            <a:spLocks noGrp="1"/>
          </p:cNvSpPr>
          <p:nvPr>
            <p:ph type="ftr" sz="quarter" idx="11"/>
          </p:nvPr>
        </p:nvSpPr>
        <p:spPr/>
        <p:txBody>
          <a:bodyPr/>
          <a:lstStyle/>
          <a:p>
            <a:r>
              <a:rPr lang="en-US"/>
              <a:t>Talk like Ted – University of Lille</a:t>
            </a:r>
            <a:endParaRPr lang="en-US" dirty="0"/>
          </a:p>
        </p:txBody>
      </p:sp>
      <p:sp>
        <p:nvSpPr>
          <p:cNvPr id="6" name="Slide Number Placeholder 5" descr=" 6">
            <a:extLst>
              <a:ext uri="{FF2B5EF4-FFF2-40B4-BE49-F238E27FC236}">
                <a16:creationId xmlns:a16="http://schemas.microsoft.com/office/drawing/2014/main" id="{C283E138-40E7-4EBB-882A-AC390DC4BD41}"/>
              </a:ext>
            </a:extLst>
          </p:cNvPr>
          <p:cNvSpPr>
            <a:spLocks noGrp="1"/>
          </p:cNvSpPr>
          <p:nvPr>
            <p:ph type="sldNum" sz="quarter" idx="12"/>
          </p:nvPr>
        </p:nvSpPr>
        <p:spPr/>
        <p:txBody>
          <a:bodyPr/>
          <a:lstStyle/>
          <a:p>
            <a:r>
              <a:rPr lang="en-US"/>
              <a:t>8</a:t>
            </a:r>
            <a:endParaRPr lang="en-US" dirty="0"/>
          </a:p>
        </p:txBody>
      </p:sp>
      <p:pic>
        <p:nvPicPr>
          <p:cNvPr id="8" name="SmartArt Placeholder 6" descr=" 11">
            <a:extLst>
              <a:ext uri="{FF2B5EF4-FFF2-40B4-BE49-F238E27FC236}">
                <a16:creationId xmlns:a16="http://schemas.microsoft.com/office/drawing/2014/main" id="{838213B1-D88D-47B3-8E03-869AD1CADECD}"/>
              </a:ext>
            </a:extLst>
          </p:cNvPr>
          <p:cNvPicPr>
            <a:picLocks noChangeAspect="1"/>
          </p:cNvPicPr>
          <p:nvPr/>
        </p:nvPicPr>
        <p:blipFill>
          <a:blip r:embed="rId4"/>
          <a:stretch>
            <a:fillRect/>
          </a:stretch>
        </p:blipFill>
        <p:spPr>
          <a:xfrm>
            <a:off x="740186" y="2939425"/>
            <a:ext cx="6596828" cy="2168188"/>
          </a:xfrm>
          <a:prstGeom prst="rect">
            <a:avLst/>
          </a:prstGeom>
        </p:spPr>
      </p:pic>
    </p:spTree>
    <p:custDataLst>
      <p:tags r:id="rId1"/>
    </p:custDataLst>
    <p:extLst>
      <p:ext uri="{BB962C8B-B14F-4D97-AF65-F5344CB8AC3E}">
        <p14:creationId xmlns:p14="http://schemas.microsoft.com/office/powerpoint/2010/main" val="1785058653"/>
      </p:ext>
    </p:extLst>
  </p:cSld>
  <p:clrMapOvr>
    <a:masterClrMapping/>
  </p:clrMapOvr>
  <mc:AlternateContent xmlns:mc="http://schemas.openxmlformats.org/markup-compatibility/2006">
    <mc:Choice xmlns:p14="http://schemas.microsoft.com/office/powerpoint/2010/main" Requires="p14">
      <p:transition spd="slow" p14:dur="2000" advTm="99057"/>
    </mc:Choice>
    <mc:Fallback>
      <p:transition spd="slow" advTm="9905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DA608046-3120-41EA-9CAB-B9656CA8A172}"/>
              </a:ext>
            </a:extLst>
          </p:cNvPr>
          <p:cNvSpPr>
            <a:spLocks noGrp="1"/>
          </p:cNvSpPr>
          <p:nvPr>
            <p:ph type="dgm" sz="quarter" idx="15"/>
          </p:nvPr>
        </p:nvSpPr>
        <p:spPr/>
      </p:sp>
      <p:sp>
        <p:nvSpPr>
          <p:cNvPr id="3" name="Title 2" descr=" 3">
            <a:extLst>
              <a:ext uri="{FF2B5EF4-FFF2-40B4-BE49-F238E27FC236}">
                <a16:creationId xmlns:a16="http://schemas.microsoft.com/office/drawing/2014/main" id="{455BD0E0-0141-4C08-9472-1ADAB811230E}"/>
              </a:ext>
            </a:extLst>
          </p:cNvPr>
          <p:cNvSpPr>
            <a:spLocks noGrp="1"/>
          </p:cNvSpPr>
          <p:nvPr>
            <p:ph type="title"/>
          </p:nvPr>
        </p:nvSpPr>
        <p:spPr/>
        <p:txBody>
          <a:bodyPr/>
          <a:lstStyle/>
          <a:p>
            <a:r>
              <a:rPr lang="en-US" dirty="0"/>
              <a:t>Tolerance</a:t>
            </a:r>
          </a:p>
        </p:txBody>
      </p:sp>
      <p:sp>
        <p:nvSpPr>
          <p:cNvPr id="4" name="Date Placeholder 3" descr=" 4">
            <a:extLst>
              <a:ext uri="{FF2B5EF4-FFF2-40B4-BE49-F238E27FC236}">
                <a16:creationId xmlns:a16="http://schemas.microsoft.com/office/drawing/2014/main" id="{D5BC3CCD-B531-441B-89DB-DAB28D89E7D7}"/>
              </a:ext>
            </a:extLst>
          </p:cNvPr>
          <p:cNvSpPr>
            <a:spLocks noGrp="1"/>
          </p:cNvSpPr>
          <p:nvPr>
            <p:ph type="dt" sz="half" idx="10"/>
          </p:nvPr>
        </p:nvSpPr>
        <p:spPr/>
        <p:txBody>
          <a:bodyPr/>
          <a:lstStyle/>
          <a:p>
            <a:r>
              <a:rPr lang="en-US"/>
              <a:t>2021</a:t>
            </a:r>
            <a:endParaRPr lang="en-US" dirty="0"/>
          </a:p>
        </p:txBody>
      </p:sp>
      <p:sp>
        <p:nvSpPr>
          <p:cNvPr id="5" name="Footer Placeholder 4" descr=" 5">
            <a:extLst>
              <a:ext uri="{FF2B5EF4-FFF2-40B4-BE49-F238E27FC236}">
                <a16:creationId xmlns:a16="http://schemas.microsoft.com/office/drawing/2014/main" id="{223B8125-BFB3-44AC-9912-1ED42FA8BE23}"/>
              </a:ext>
            </a:extLst>
          </p:cNvPr>
          <p:cNvSpPr>
            <a:spLocks noGrp="1"/>
          </p:cNvSpPr>
          <p:nvPr>
            <p:ph type="ftr" sz="quarter" idx="11"/>
          </p:nvPr>
        </p:nvSpPr>
        <p:spPr/>
        <p:txBody>
          <a:bodyPr/>
          <a:lstStyle/>
          <a:p>
            <a:r>
              <a:rPr lang="en-US"/>
              <a:t>Talk like Ted – University of Lille</a:t>
            </a:r>
            <a:endParaRPr lang="en-US" dirty="0"/>
          </a:p>
        </p:txBody>
      </p:sp>
      <p:sp>
        <p:nvSpPr>
          <p:cNvPr id="6" name="Slide Number Placeholder 5" descr=" 6">
            <a:extLst>
              <a:ext uri="{FF2B5EF4-FFF2-40B4-BE49-F238E27FC236}">
                <a16:creationId xmlns:a16="http://schemas.microsoft.com/office/drawing/2014/main" id="{C283E138-40E7-4EBB-882A-AC390DC4BD41}"/>
              </a:ext>
            </a:extLst>
          </p:cNvPr>
          <p:cNvSpPr>
            <a:spLocks noGrp="1"/>
          </p:cNvSpPr>
          <p:nvPr>
            <p:ph type="sldNum" sz="quarter" idx="12"/>
          </p:nvPr>
        </p:nvSpPr>
        <p:spPr/>
        <p:txBody>
          <a:bodyPr/>
          <a:lstStyle/>
          <a:p>
            <a:r>
              <a:rPr lang="en-US"/>
              <a:t>8</a:t>
            </a:r>
            <a:endParaRPr lang="en-US" dirty="0"/>
          </a:p>
        </p:txBody>
      </p:sp>
      <p:graphicFrame>
        <p:nvGraphicFramePr>
          <p:cNvPr id="9" name="SmartArt Placeholder 9" descr=" 10">
            <a:extLst>
              <a:ext uri="{FF2B5EF4-FFF2-40B4-BE49-F238E27FC236}">
                <a16:creationId xmlns:a16="http://schemas.microsoft.com/office/drawing/2014/main" id="{08F02EAD-052D-4AE8-A282-8C1F4B343C32}"/>
              </a:ext>
            </a:extLst>
          </p:cNvPr>
          <p:cNvGraphicFramePr>
            <a:graphicFrameLocks/>
          </p:cNvGraphicFramePr>
          <p:nvPr>
            <p:extLst>
              <p:ext uri="{D42A27DB-BD31-4B8C-83A1-F6EECF244321}">
                <p14:modId xmlns:p14="http://schemas.microsoft.com/office/powerpoint/2010/main" val="4150145132"/>
              </p:ext>
            </p:extLst>
          </p:nvPr>
        </p:nvGraphicFramePr>
        <p:xfrm>
          <a:off x="7562127" y="2136775"/>
          <a:ext cx="3791673" cy="36972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SmartArt Placeholder 6" descr=" 11">
            <a:extLst>
              <a:ext uri="{FF2B5EF4-FFF2-40B4-BE49-F238E27FC236}">
                <a16:creationId xmlns:a16="http://schemas.microsoft.com/office/drawing/2014/main" id="{838213B1-D88D-47B3-8E03-869AD1CADECD}"/>
              </a:ext>
            </a:extLst>
          </p:cNvPr>
          <p:cNvPicPr>
            <a:picLocks noChangeAspect="1"/>
          </p:cNvPicPr>
          <p:nvPr/>
        </p:nvPicPr>
        <p:blipFill>
          <a:blip r:embed="rId9"/>
          <a:stretch>
            <a:fillRect/>
          </a:stretch>
        </p:blipFill>
        <p:spPr>
          <a:xfrm>
            <a:off x="740186" y="2939425"/>
            <a:ext cx="6596828" cy="2168188"/>
          </a:xfrm>
          <a:prstGeom prst="rect">
            <a:avLst/>
          </a:prstGeom>
        </p:spPr>
      </p:pic>
    </p:spTree>
    <p:custDataLst>
      <p:tags r:id="rId1"/>
    </p:custDataLst>
    <p:extLst>
      <p:ext uri="{BB962C8B-B14F-4D97-AF65-F5344CB8AC3E}">
        <p14:creationId xmlns:p14="http://schemas.microsoft.com/office/powerpoint/2010/main" val="692217058"/>
      </p:ext>
    </p:extLst>
  </p:cSld>
  <p:clrMapOvr>
    <a:masterClrMapping/>
  </p:clrMapOvr>
  <mc:AlternateContent xmlns:mc="http://schemas.openxmlformats.org/markup-compatibility/2006">
    <mc:Choice xmlns:p14="http://schemas.microsoft.com/office/powerpoint/2010/main" Requires="p14">
      <p:transition spd="slow" p14:dur="2000" advTm="99057"/>
    </mc:Choice>
    <mc:Fallback>
      <p:transition spd="slow" advTm="9905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descr=" 3">
            <a:extLst>
              <a:ext uri="{FF2B5EF4-FFF2-40B4-BE49-F238E27FC236}">
                <a16:creationId xmlns:a16="http://schemas.microsoft.com/office/drawing/2014/main" id="{2EC9FAD2-F91A-45E5-99FB-245E949D0879}"/>
              </a:ext>
            </a:extLst>
          </p:cNvPr>
          <p:cNvSpPr>
            <a:spLocks noGrp="1"/>
          </p:cNvSpPr>
          <p:nvPr>
            <p:ph type="title"/>
          </p:nvPr>
        </p:nvSpPr>
        <p:spPr/>
        <p:txBody>
          <a:bodyPr/>
          <a:lstStyle/>
          <a:p>
            <a:r>
              <a:rPr lang="en-US" dirty="0"/>
              <a:t>Dopamine detox</a:t>
            </a:r>
          </a:p>
        </p:txBody>
      </p:sp>
      <p:sp>
        <p:nvSpPr>
          <p:cNvPr id="4" name="Date Placeholder 3" descr=" 4">
            <a:extLst>
              <a:ext uri="{FF2B5EF4-FFF2-40B4-BE49-F238E27FC236}">
                <a16:creationId xmlns:a16="http://schemas.microsoft.com/office/drawing/2014/main" id="{1FD4CAFD-EFB5-4B2A-B8DD-D4A824E5E14A}"/>
              </a:ext>
            </a:extLst>
          </p:cNvPr>
          <p:cNvSpPr>
            <a:spLocks noGrp="1"/>
          </p:cNvSpPr>
          <p:nvPr>
            <p:ph type="dt" sz="half" idx="10"/>
          </p:nvPr>
        </p:nvSpPr>
        <p:spPr/>
        <p:txBody>
          <a:bodyPr/>
          <a:lstStyle/>
          <a:p>
            <a:r>
              <a:rPr lang="en-US"/>
              <a:t>2021</a:t>
            </a:r>
            <a:endParaRPr lang="en-US" dirty="0"/>
          </a:p>
        </p:txBody>
      </p:sp>
      <p:sp>
        <p:nvSpPr>
          <p:cNvPr id="5" name="Footer Placeholder 4" descr=" 5">
            <a:extLst>
              <a:ext uri="{FF2B5EF4-FFF2-40B4-BE49-F238E27FC236}">
                <a16:creationId xmlns:a16="http://schemas.microsoft.com/office/drawing/2014/main" id="{C3C63682-4AAC-487D-81F2-83F231114D3A}"/>
              </a:ext>
            </a:extLst>
          </p:cNvPr>
          <p:cNvSpPr>
            <a:spLocks noGrp="1"/>
          </p:cNvSpPr>
          <p:nvPr>
            <p:ph type="ftr" sz="quarter" idx="11"/>
          </p:nvPr>
        </p:nvSpPr>
        <p:spPr/>
        <p:txBody>
          <a:bodyPr/>
          <a:lstStyle/>
          <a:p>
            <a:r>
              <a:rPr lang="en-US"/>
              <a:t>Talk like Ted – University of Lille</a:t>
            </a:r>
            <a:endParaRPr lang="en-US" dirty="0"/>
          </a:p>
        </p:txBody>
      </p:sp>
      <p:sp>
        <p:nvSpPr>
          <p:cNvPr id="6" name="Slide Number Placeholder 5" descr=" 6">
            <a:extLst>
              <a:ext uri="{FF2B5EF4-FFF2-40B4-BE49-F238E27FC236}">
                <a16:creationId xmlns:a16="http://schemas.microsoft.com/office/drawing/2014/main" id="{C28D6414-74AD-4C4B-959A-A094B5F0977A}"/>
              </a:ext>
            </a:extLst>
          </p:cNvPr>
          <p:cNvSpPr>
            <a:spLocks noGrp="1"/>
          </p:cNvSpPr>
          <p:nvPr>
            <p:ph type="sldNum" sz="quarter" idx="12"/>
          </p:nvPr>
        </p:nvSpPr>
        <p:spPr/>
        <p:txBody>
          <a:bodyPr/>
          <a:lstStyle/>
          <a:p>
            <a:r>
              <a:rPr lang="en-US"/>
              <a:t>9</a:t>
            </a:r>
            <a:endParaRPr lang="en-US" dirty="0"/>
          </a:p>
        </p:txBody>
      </p:sp>
      <p:pic>
        <p:nvPicPr>
          <p:cNvPr id="8" name="Picture 7" descr=" 8">
            <a:extLst>
              <a:ext uri="{FF2B5EF4-FFF2-40B4-BE49-F238E27FC236}">
                <a16:creationId xmlns:a16="http://schemas.microsoft.com/office/drawing/2014/main" id="{DCE1F843-417E-4327-AF2B-F2E3314AFC86}"/>
              </a:ext>
            </a:extLst>
          </p:cNvPr>
          <p:cNvPicPr>
            <a:picLocks noChangeAspect="1"/>
          </p:cNvPicPr>
          <p:nvPr/>
        </p:nvPicPr>
        <p:blipFill rotWithShape="1">
          <a:blip r:embed="rId3"/>
          <a:srcRect t="18666" r="53214"/>
          <a:stretch/>
        </p:blipFill>
        <p:spPr>
          <a:xfrm>
            <a:off x="838200" y="1690688"/>
            <a:ext cx="4439502" cy="4341223"/>
          </a:xfrm>
          <a:prstGeom prst="rect">
            <a:avLst/>
          </a:prstGeom>
        </p:spPr>
      </p:pic>
    </p:spTree>
    <p:extLst>
      <p:ext uri="{BB962C8B-B14F-4D97-AF65-F5344CB8AC3E}">
        <p14:creationId xmlns:p14="http://schemas.microsoft.com/office/powerpoint/2010/main" val="2445465117"/>
      </p:ext>
    </p:extLst>
  </p:cSld>
  <p:clrMapOvr>
    <a:masterClrMapping/>
  </p:clrMapOvr>
  <mc:AlternateContent xmlns:mc="http://schemas.openxmlformats.org/markup-compatibility/2006">
    <mc:Choice xmlns:p14="http://schemas.microsoft.com/office/powerpoint/2010/main" Requires="p14">
      <p:transition spd="slow" p14:dur="2000" advTm="78539"/>
    </mc:Choice>
    <mc:Fallback>
      <p:transition spd="slow" advTm="7853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descr=" 3">
            <a:extLst>
              <a:ext uri="{FF2B5EF4-FFF2-40B4-BE49-F238E27FC236}">
                <a16:creationId xmlns:a16="http://schemas.microsoft.com/office/drawing/2014/main" id="{2EC9FAD2-F91A-45E5-99FB-245E949D0879}"/>
              </a:ext>
            </a:extLst>
          </p:cNvPr>
          <p:cNvSpPr>
            <a:spLocks noGrp="1"/>
          </p:cNvSpPr>
          <p:nvPr>
            <p:ph type="title"/>
          </p:nvPr>
        </p:nvSpPr>
        <p:spPr/>
        <p:txBody>
          <a:bodyPr/>
          <a:lstStyle/>
          <a:p>
            <a:r>
              <a:rPr lang="en-US" dirty="0"/>
              <a:t>Dopamine detox</a:t>
            </a:r>
          </a:p>
        </p:txBody>
      </p:sp>
      <p:sp>
        <p:nvSpPr>
          <p:cNvPr id="4" name="Date Placeholder 3" descr=" 4">
            <a:extLst>
              <a:ext uri="{FF2B5EF4-FFF2-40B4-BE49-F238E27FC236}">
                <a16:creationId xmlns:a16="http://schemas.microsoft.com/office/drawing/2014/main" id="{1FD4CAFD-EFB5-4B2A-B8DD-D4A824E5E14A}"/>
              </a:ext>
            </a:extLst>
          </p:cNvPr>
          <p:cNvSpPr>
            <a:spLocks noGrp="1"/>
          </p:cNvSpPr>
          <p:nvPr>
            <p:ph type="dt" sz="half" idx="10"/>
          </p:nvPr>
        </p:nvSpPr>
        <p:spPr/>
        <p:txBody>
          <a:bodyPr/>
          <a:lstStyle/>
          <a:p>
            <a:r>
              <a:rPr lang="en-US"/>
              <a:t>2021</a:t>
            </a:r>
            <a:endParaRPr lang="en-US" dirty="0"/>
          </a:p>
        </p:txBody>
      </p:sp>
      <p:sp>
        <p:nvSpPr>
          <p:cNvPr id="5" name="Footer Placeholder 4" descr=" 5">
            <a:extLst>
              <a:ext uri="{FF2B5EF4-FFF2-40B4-BE49-F238E27FC236}">
                <a16:creationId xmlns:a16="http://schemas.microsoft.com/office/drawing/2014/main" id="{C3C63682-4AAC-487D-81F2-83F231114D3A}"/>
              </a:ext>
            </a:extLst>
          </p:cNvPr>
          <p:cNvSpPr>
            <a:spLocks noGrp="1"/>
          </p:cNvSpPr>
          <p:nvPr>
            <p:ph type="ftr" sz="quarter" idx="11"/>
          </p:nvPr>
        </p:nvSpPr>
        <p:spPr/>
        <p:txBody>
          <a:bodyPr/>
          <a:lstStyle/>
          <a:p>
            <a:r>
              <a:rPr lang="en-US"/>
              <a:t>Talk like Ted – University of Lille</a:t>
            </a:r>
            <a:endParaRPr lang="en-US" dirty="0"/>
          </a:p>
        </p:txBody>
      </p:sp>
      <p:sp>
        <p:nvSpPr>
          <p:cNvPr id="6" name="Slide Number Placeholder 5" descr=" 6">
            <a:extLst>
              <a:ext uri="{FF2B5EF4-FFF2-40B4-BE49-F238E27FC236}">
                <a16:creationId xmlns:a16="http://schemas.microsoft.com/office/drawing/2014/main" id="{C28D6414-74AD-4C4B-959A-A094B5F0977A}"/>
              </a:ext>
            </a:extLst>
          </p:cNvPr>
          <p:cNvSpPr>
            <a:spLocks noGrp="1"/>
          </p:cNvSpPr>
          <p:nvPr>
            <p:ph type="sldNum" sz="quarter" idx="12"/>
          </p:nvPr>
        </p:nvSpPr>
        <p:spPr/>
        <p:txBody>
          <a:bodyPr/>
          <a:lstStyle/>
          <a:p>
            <a:r>
              <a:rPr lang="en-US"/>
              <a:t>9</a:t>
            </a:r>
            <a:endParaRPr lang="en-US" dirty="0"/>
          </a:p>
        </p:txBody>
      </p:sp>
      <p:pic>
        <p:nvPicPr>
          <p:cNvPr id="8" name="Picture 7" descr=" 8">
            <a:extLst>
              <a:ext uri="{FF2B5EF4-FFF2-40B4-BE49-F238E27FC236}">
                <a16:creationId xmlns:a16="http://schemas.microsoft.com/office/drawing/2014/main" id="{DCE1F843-417E-4327-AF2B-F2E3314AFC86}"/>
              </a:ext>
            </a:extLst>
          </p:cNvPr>
          <p:cNvPicPr>
            <a:picLocks noChangeAspect="1"/>
          </p:cNvPicPr>
          <p:nvPr/>
        </p:nvPicPr>
        <p:blipFill rotWithShape="1">
          <a:blip r:embed="rId3"/>
          <a:srcRect t="18666" r="53214"/>
          <a:stretch/>
        </p:blipFill>
        <p:spPr>
          <a:xfrm>
            <a:off x="838200" y="1690688"/>
            <a:ext cx="4439502" cy="4341223"/>
          </a:xfrm>
          <a:prstGeom prst="rect">
            <a:avLst/>
          </a:prstGeom>
        </p:spPr>
      </p:pic>
      <p:pic>
        <p:nvPicPr>
          <p:cNvPr id="7" name="Picture 2" descr=" 6146">
            <a:extLst>
              <a:ext uri="{FF2B5EF4-FFF2-40B4-BE49-F238E27FC236}">
                <a16:creationId xmlns:a16="http://schemas.microsoft.com/office/drawing/2014/main" id="{3E4CE80E-06B6-4243-87D8-9E9A7AF8B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1925" y="1690688"/>
            <a:ext cx="42862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984608"/>
      </p:ext>
    </p:extLst>
  </p:cSld>
  <p:clrMapOvr>
    <a:masterClrMapping/>
  </p:clrMapOvr>
  <mc:AlternateContent xmlns:mc="http://schemas.openxmlformats.org/markup-compatibility/2006">
    <mc:Choice xmlns:p14="http://schemas.microsoft.com/office/powerpoint/2010/main" Requires="p14">
      <p:transition spd="slow" p14:dur="2000" advTm="78539"/>
    </mc:Choice>
    <mc:Fallback>
      <p:transition spd="slow" advTm="7853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F8F0182A-5AD5-4B04-94F4-D7195C3F3852}"/>
              </a:ext>
            </a:extLst>
          </p:cNvPr>
          <p:cNvSpPr>
            <a:spLocks noGrp="1"/>
          </p:cNvSpPr>
          <p:nvPr>
            <p:ph type="title"/>
          </p:nvPr>
        </p:nvSpPr>
        <p:spPr>
          <a:xfrm>
            <a:off x="1333499" y="1020445"/>
            <a:ext cx="4457701" cy="1325563"/>
          </a:xfrm>
        </p:spPr>
        <p:txBody>
          <a:bodyPr>
            <a:normAutofit fontScale="90000"/>
          </a:bodyPr>
          <a:lstStyle/>
          <a:p>
            <a:r>
              <a:rPr lang="en-US" b="1" i="0" dirty="0">
                <a:solidFill>
                  <a:srgbClr val="58667E"/>
                </a:solidFill>
                <a:effectLst/>
                <a:latin typeface="Poppins" panose="00000500000000000000" pitchFamily="2" charset="0"/>
              </a:rPr>
              <a:t>Being aware</a:t>
            </a:r>
            <a:r>
              <a:rPr lang="en-US" b="0" i="0" dirty="0">
                <a:solidFill>
                  <a:srgbClr val="58667E"/>
                </a:solidFill>
                <a:effectLst/>
                <a:latin typeface="Poppins" panose="00000500000000000000" pitchFamily="2" charset="0"/>
              </a:rPr>
              <a:t> of a </a:t>
            </a:r>
            <a:r>
              <a:rPr lang="en-US" b="1" i="0" dirty="0">
                <a:solidFill>
                  <a:srgbClr val="58667E"/>
                </a:solidFill>
                <a:effectLst/>
                <a:latin typeface="Poppins" panose="00000500000000000000" pitchFamily="2" charset="0"/>
              </a:rPr>
              <a:t>problem</a:t>
            </a:r>
            <a:r>
              <a:rPr lang="en-US" b="0" i="0" dirty="0">
                <a:solidFill>
                  <a:srgbClr val="58667E"/>
                </a:solidFill>
                <a:effectLst/>
                <a:latin typeface="Poppins" panose="00000500000000000000" pitchFamily="2" charset="0"/>
              </a:rPr>
              <a:t> is the </a:t>
            </a:r>
            <a:r>
              <a:rPr lang="en-US" b="1" i="0" dirty="0">
                <a:solidFill>
                  <a:srgbClr val="58667E"/>
                </a:solidFill>
                <a:effectLst/>
                <a:latin typeface="Poppins" panose="00000500000000000000" pitchFamily="2" charset="0"/>
              </a:rPr>
              <a:t>first step</a:t>
            </a:r>
            <a:r>
              <a:rPr lang="en-US" b="0" i="0" dirty="0">
                <a:solidFill>
                  <a:srgbClr val="58667E"/>
                </a:solidFill>
                <a:effectLst/>
                <a:latin typeface="Poppins" panose="00000500000000000000" pitchFamily="2" charset="0"/>
              </a:rPr>
              <a:t> to resolving it.</a:t>
            </a:r>
            <a:endParaRPr lang="en-US" dirty="0"/>
          </a:p>
        </p:txBody>
      </p:sp>
      <p:pic>
        <p:nvPicPr>
          <p:cNvPr id="1026" name="Picture 2" descr="Cible | Procsim">
            <a:extLst>
              <a:ext uri="{FF2B5EF4-FFF2-40B4-BE49-F238E27FC236}">
                <a16:creationId xmlns:a16="http://schemas.microsoft.com/office/drawing/2014/main" id="{F58D9BB5-F237-420C-8005-D48FFADB414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659730" y="2924175"/>
            <a:ext cx="2519363" cy="2519363"/>
          </a:xfrm>
          <a:prstGeom prst="rect">
            <a:avLst/>
          </a:prstGeom>
          <a:solidFill>
            <a:srgbClr val="FFFFFF"/>
          </a:solidFill>
        </p:spPr>
      </p:pic>
      <p:sp>
        <p:nvSpPr>
          <p:cNvPr id="4" name="Date Placeholder 3">
            <a:extLst>
              <a:ext uri="{FF2B5EF4-FFF2-40B4-BE49-F238E27FC236}">
                <a16:creationId xmlns:a16="http://schemas.microsoft.com/office/drawing/2014/main" id="{E9146CAB-5582-4E6D-8BF7-402CE20CBCC9}"/>
              </a:ext>
            </a:extLst>
          </p:cNvPr>
          <p:cNvSpPr>
            <a:spLocks noGrp="1"/>
          </p:cNvSpPr>
          <p:nvPr>
            <p:ph type="dt" sz="half" idx="10"/>
          </p:nvPr>
        </p:nvSpPr>
        <p:spPr>
          <a:xfrm>
            <a:off x="1333500" y="6356350"/>
            <a:ext cx="985157" cy="365125"/>
          </a:xfrm>
        </p:spPr>
        <p:txBody>
          <a:bodyPr anchor="ctr">
            <a:normAutofit/>
          </a:bodyPr>
          <a:lstStyle/>
          <a:p>
            <a:pPr>
              <a:spcAft>
                <a:spcPts val="600"/>
              </a:spcAft>
            </a:pPr>
            <a:r>
              <a:rPr lang="en-US"/>
              <a:t>2021</a:t>
            </a:r>
          </a:p>
        </p:txBody>
      </p:sp>
      <p:sp>
        <p:nvSpPr>
          <p:cNvPr id="5" name="Footer Placeholder 4">
            <a:extLst>
              <a:ext uri="{FF2B5EF4-FFF2-40B4-BE49-F238E27FC236}">
                <a16:creationId xmlns:a16="http://schemas.microsoft.com/office/drawing/2014/main" id="{6E51F8C8-70BB-4597-8815-CFAE0A8D005C}"/>
              </a:ext>
            </a:extLst>
          </p:cNvPr>
          <p:cNvSpPr>
            <a:spLocks noGrp="1"/>
          </p:cNvSpPr>
          <p:nvPr>
            <p:ph type="ftr" sz="quarter" idx="11"/>
          </p:nvPr>
        </p:nvSpPr>
        <p:spPr>
          <a:xfrm>
            <a:off x="2669886" y="6356349"/>
            <a:ext cx="2482842" cy="365125"/>
          </a:xfrm>
        </p:spPr>
        <p:txBody>
          <a:bodyPr anchor="ctr">
            <a:normAutofit/>
          </a:bodyPr>
          <a:lstStyle/>
          <a:p>
            <a:pPr>
              <a:spcAft>
                <a:spcPts val="600"/>
              </a:spcAft>
            </a:pPr>
            <a:r>
              <a:rPr lang="en-US"/>
              <a:t>Talk like Ted – University of Lille</a:t>
            </a:r>
          </a:p>
        </p:txBody>
      </p:sp>
      <p:sp>
        <p:nvSpPr>
          <p:cNvPr id="6" name="Slide Number Placeholder 5">
            <a:extLst>
              <a:ext uri="{FF2B5EF4-FFF2-40B4-BE49-F238E27FC236}">
                <a16:creationId xmlns:a16="http://schemas.microsoft.com/office/drawing/2014/main" id="{A6569A11-D618-47D4-BB6E-C99D5EA4C314}"/>
              </a:ext>
            </a:extLst>
          </p:cNvPr>
          <p:cNvSpPr>
            <a:spLocks noGrp="1"/>
          </p:cNvSpPr>
          <p:nvPr>
            <p:ph type="sldNum" sz="quarter" idx="12"/>
          </p:nvPr>
        </p:nvSpPr>
        <p:spPr>
          <a:xfrm>
            <a:off x="5536305" y="6356350"/>
            <a:ext cx="987552" cy="365125"/>
          </a:xfrm>
        </p:spPr>
        <p:txBody>
          <a:bodyPr anchor="ctr">
            <a:normAutofit/>
          </a:bodyPr>
          <a:lstStyle/>
          <a:p>
            <a:pPr>
              <a:spcAft>
                <a:spcPts val="600"/>
              </a:spcAft>
            </a:pPr>
            <a:r>
              <a:rPr lang="en-US"/>
              <a:t>10</a:t>
            </a:r>
          </a:p>
        </p:txBody>
      </p:sp>
    </p:spTree>
    <p:extLst>
      <p:ext uri="{BB962C8B-B14F-4D97-AF65-F5344CB8AC3E}">
        <p14:creationId xmlns:p14="http://schemas.microsoft.com/office/powerpoint/2010/main" val="2893701506"/>
      </p:ext>
    </p:extLst>
  </p:cSld>
  <p:clrMapOvr>
    <a:masterClrMapping/>
  </p:clrMapOvr>
  <mc:AlternateContent xmlns:mc="http://schemas.openxmlformats.org/markup-compatibility/2006" xmlns:p14="http://schemas.microsoft.com/office/powerpoint/2010/main">
    <mc:Choice Requires="p14">
      <p:transition spd="slow" p14:dur="2000" advTm="60926"/>
    </mc:Choice>
    <mc:Fallback xmlns="">
      <p:transition spd="slow" advTm="6092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nstagram Stock Video Footage - 4K and HD Video Clips ...">
            <a:extLst>
              <a:ext uri="{FF2B5EF4-FFF2-40B4-BE49-F238E27FC236}">
                <a16:creationId xmlns:a16="http://schemas.microsoft.com/office/drawing/2014/main" id="{9FECCC84-35E5-4BA2-952F-9510B33B5BA5}"/>
              </a:ext>
            </a:extLst>
          </p:cNvPr>
          <p:cNvPicPr>
            <a:picLocks noGrp="1" noChangeAspect="1" noChangeArrowheads="1"/>
          </p:cNvPicPr>
          <p:nvPr>
            <p:ph type="dgm" sz="quarter" idx="15"/>
          </p:nvPr>
        </p:nvPicPr>
        <p:blipFill>
          <a:blip r:embed="rId3">
            <a:extLst>
              <a:ext uri="{28A0092B-C50C-407E-A947-70E740481C1C}">
                <a14:useLocalDpi xmlns:a14="http://schemas.microsoft.com/office/drawing/2010/main" val="0"/>
              </a:ext>
            </a:extLst>
          </a:blip>
          <a:stretch>
            <a:fillRect/>
          </a:stretch>
        </p:blipFill>
        <p:spPr bwMode="auto">
          <a:xfrm>
            <a:off x="640560" y="717278"/>
            <a:ext cx="6073750" cy="320373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692C5218-22F4-4F69-9155-A46006A9672B}"/>
              </a:ext>
            </a:extLst>
          </p:cNvPr>
          <p:cNvSpPr>
            <a:spLocks noGrp="1"/>
          </p:cNvSpPr>
          <p:nvPr>
            <p:ph type="sldNum" sz="quarter" idx="12"/>
          </p:nvPr>
        </p:nvSpPr>
        <p:spPr/>
        <p:txBody>
          <a:bodyPr/>
          <a:lstStyle/>
          <a:p>
            <a:r>
              <a:rPr lang="en-US"/>
              <a:t>2</a:t>
            </a:r>
            <a:endParaRPr lang="en-US" dirty="0"/>
          </a:p>
        </p:txBody>
      </p:sp>
      <p:pic>
        <p:nvPicPr>
          <p:cNvPr id="1030" name="Picture 6" descr="busy work Stock Photo 05 free download">
            <a:extLst>
              <a:ext uri="{FF2B5EF4-FFF2-40B4-BE49-F238E27FC236}">
                <a16:creationId xmlns:a16="http://schemas.microsoft.com/office/drawing/2014/main" id="{F0C6381E-BE03-48D6-95E8-E10A302FA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8087" y="3921015"/>
            <a:ext cx="3645711" cy="2435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670966"/>
      </p:ext>
    </p:extLst>
  </p:cSld>
  <p:clrMapOvr>
    <a:masterClrMapping/>
  </p:clrMapOvr>
  <mc:AlternateContent xmlns:mc="http://schemas.openxmlformats.org/markup-compatibility/2006" xmlns:p14="http://schemas.microsoft.com/office/powerpoint/2010/main">
    <mc:Choice Requires="p14">
      <p:transition spd="slow" p14:dur="2000" advTm="12273"/>
    </mc:Choice>
    <mc:Fallback xmlns="">
      <p:transition spd="slow" advTm="1227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EEEA3-4AC5-4717-9E31-292756F7D7A5}"/>
              </a:ext>
            </a:extLst>
          </p:cNvPr>
          <p:cNvSpPr>
            <a:spLocks noGrp="1"/>
          </p:cNvSpPr>
          <p:nvPr>
            <p:ph type="title"/>
          </p:nvPr>
        </p:nvSpPr>
        <p:spPr/>
        <p:txBody>
          <a:bodyPr/>
          <a:lstStyle/>
          <a:p>
            <a:r>
              <a:rPr lang="en-US" dirty="0"/>
              <a:t>Dopamine</a:t>
            </a:r>
          </a:p>
        </p:txBody>
      </p:sp>
      <p:sp>
        <p:nvSpPr>
          <p:cNvPr id="4" name="Date Placeholder 3">
            <a:extLst>
              <a:ext uri="{FF2B5EF4-FFF2-40B4-BE49-F238E27FC236}">
                <a16:creationId xmlns:a16="http://schemas.microsoft.com/office/drawing/2014/main" id="{FDF483B1-700E-4748-A3D2-753178CDB474}"/>
              </a:ext>
            </a:extLst>
          </p:cNvPr>
          <p:cNvSpPr>
            <a:spLocks noGrp="1"/>
          </p:cNvSpPr>
          <p:nvPr>
            <p:ph type="dt" sz="half" idx="10"/>
          </p:nvPr>
        </p:nvSpPr>
        <p:spPr/>
        <p:txBody>
          <a:bodyPr/>
          <a:lstStyle/>
          <a:p>
            <a:r>
              <a:rPr lang="en-US"/>
              <a:t>2021</a:t>
            </a:r>
            <a:endParaRPr lang="en-US" dirty="0"/>
          </a:p>
        </p:txBody>
      </p:sp>
      <p:sp>
        <p:nvSpPr>
          <p:cNvPr id="5" name="Footer Placeholder 4">
            <a:extLst>
              <a:ext uri="{FF2B5EF4-FFF2-40B4-BE49-F238E27FC236}">
                <a16:creationId xmlns:a16="http://schemas.microsoft.com/office/drawing/2014/main" id="{12218FF7-6A50-49E6-AA98-6CCD8E9B3925}"/>
              </a:ext>
            </a:extLst>
          </p:cNvPr>
          <p:cNvSpPr>
            <a:spLocks noGrp="1"/>
          </p:cNvSpPr>
          <p:nvPr>
            <p:ph type="ftr" sz="quarter" idx="11"/>
          </p:nvPr>
        </p:nvSpPr>
        <p:spPr/>
        <p:txBody>
          <a:bodyPr/>
          <a:lstStyle/>
          <a:p>
            <a:r>
              <a:rPr lang="en-US"/>
              <a:t>Talk like Ted – University of Lille</a:t>
            </a:r>
            <a:endParaRPr lang="en-US" dirty="0"/>
          </a:p>
        </p:txBody>
      </p:sp>
      <p:sp>
        <p:nvSpPr>
          <p:cNvPr id="6" name="Slide Number Placeholder 5">
            <a:extLst>
              <a:ext uri="{FF2B5EF4-FFF2-40B4-BE49-F238E27FC236}">
                <a16:creationId xmlns:a16="http://schemas.microsoft.com/office/drawing/2014/main" id="{5CE3E233-294F-41D6-B64E-A8841BD2A0CE}"/>
              </a:ext>
            </a:extLst>
          </p:cNvPr>
          <p:cNvSpPr>
            <a:spLocks noGrp="1"/>
          </p:cNvSpPr>
          <p:nvPr>
            <p:ph type="sldNum" sz="quarter" idx="12"/>
          </p:nvPr>
        </p:nvSpPr>
        <p:spPr/>
        <p:txBody>
          <a:bodyPr/>
          <a:lstStyle/>
          <a:p>
            <a:r>
              <a:rPr lang="en-US"/>
              <a:t>3</a:t>
            </a:r>
            <a:endParaRPr lang="en-US" dirty="0"/>
          </a:p>
        </p:txBody>
      </p:sp>
      <p:pic>
        <p:nvPicPr>
          <p:cNvPr id="2050" name="Picture 2" descr="Dopamine - Psychedelic Science Review">
            <a:extLst>
              <a:ext uri="{FF2B5EF4-FFF2-40B4-BE49-F238E27FC236}">
                <a16:creationId xmlns:a16="http://schemas.microsoft.com/office/drawing/2014/main" id="{D6F0AC90-059C-457A-AEEC-CFF264721A85}"/>
              </a:ext>
            </a:extLst>
          </p:cNvPr>
          <p:cNvPicPr>
            <a:picLocks noGrp="1" noChangeAspect="1" noChangeArrowheads="1"/>
          </p:cNvPicPr>
          <p:nvPr>
            <p:ph idx="1"/>
          </p:nvPr>
        </p:nvPicPr>
        <p:blipFill>
          <a:blip r:embed="rId3">
            <a:extLst>
              <a:ext uri="{BEBA8EAE-BF5A-486C-A8C5-ECC9F3942E4B}">
                <a14:imgProps xmlns:a14="http://schemas.microsoft.com/office/drawing/2010/main">
                  <a14:imgLayer r:embed="rId4">
                    <a14:imgEffect>
                      <a14:backgroundRemoval t="4074" b="95185" l="4667" r="96667">
                        <a14:foregroundMark x1="4583" y1="7593" x2="3750" y2="71296"/>
                        <a14:foregroundMark x1="3750" y1="71296" x2="20917" y2="90556"/>
                        <a14:foregroundMark x1="20917" y1="90556" x2="54250" y2="86667"/>
                        <a14:foregroundMark x1="54250" y1="86667" x2="69167" y2="65926"/>
                        <a14:foregroundMark x1="69167" y1="65926" x2="83500" y2="60556"/>
                        <a14:foregroundMark x1="83500" y1="60556" x2="99167" y2="31852"/>
                        <a14:foregroundMark x1="99167" y1="31852" x2="92000" y2="7407"/>
                        <a14:foregroundMark x1="92000" y1="7407" x2="4667" y2="6852"/>
                        <a14:foregroundMark x1="82667" y1="10926" x2="96667" y2="18889"/>
                        <a14:foregroundMark x1="96667" y1="18889" x2="74083" y2="43333"/>
                        <a14:foregroundMark x1="74083" y1="43333" x2="67667" y2="15370"/>
                        <a14:foregroundMark x1="67667" y1="15370" x2="70000" y2="6852"/>
                        <a14:foregroundMark x1="15917" y1="5926" x2="5583" y2="24815"/>
                        <a14:foregroundMark x1="5583" y1="24815" x2="10917" y2="67963"/>
                        <a14:foregroundMark x1="10917" y1="67963" x2="32000" y2="84259"/>
                        <a14:foregroundMark x1="32000" y1="84259" x2="47167" y2="86481"/>
                        <a14:foregroundMark x1="47167" y1="86481" x2="55083" y2="33704"/>
                        <a14:foregroundMark x1="55083" y1="33704" x2="44750" y2="8148"/>
                        <a14:foregroundMark x1="44750" y1="8148" x2="23333" y2="4259"/>
                        <a14:foregroundMark x1="23333" y1="4259" x2="14333" y2="8519"/>
                        <a14:foregroundMark x1="34833" y1="54630" x2="34833" y2="54630"/>
                        <a14:foregroundMark x1="27667" y1="42963" x2="40000" y2="50926"/>
                        <a14:foregroundMark x1="40000" y1="50926" x2="25750" y2="47037"/>
                        <a14:foregroundMark x1="25750" y1="47037" x2="25750" y2="47037"/>
                        <a14:foregroundMark x1="2833" y1="56481" x2="2333" y2="87407"/>
                        <a14:foregroundMark x1="2333" y1="87407" x2="20583" y2="95185"/>
                        <a14:foregroundMark x1="20583" y1="95185" x2="23167" y2="80370"/>
                        <a14:foregroundMark x1="8500" y1="73704" x2="7417" y2="83333"/>
                        <a14:foregroundMark x1="9250" y1="85741" x2="9250" y2="85741"/>
                        <a14:foregroundMark x1="7250" y1="79074" x2="10500" y2="81296"/>
                        <a14:backgroundMark x1="72833" y1="97778" x2="95667" y2="54074"/>
                        <a14:backgroundMark x1="95667" y1="54074" x2="81333" y2="92037"/>
                        <a14:backgroundMark x1="81333" y1="92037" x2="94167" y2="94444"/>
                        <a14:backgroundMark x1="94167" y1="94444" x2="76417" y2="97407"/>
                        <a14:backgroundMark x1="76417" y1="97407" x2="94583" y2="95556"/>
                        <a14:backgroundMark x1="94583" y1="95556" x2="99250" y2="65370"/>
                        <a14:backgroundMark x1="99250" y1="65370" x2="87750" y2="75000"/>
                      </a14:backgroundRemoval>
                    </a14:imgEffect>
                  </a14:imgLayer>
                </a14:imgProps>
              </a:ext>
              <a:ext uri="{28A0092B-C50C-407E-A947-70E740481C1C}">
                <a14:useLocalDpi xmlns:a14="http://schemas.microsoft.com/office/drawing/2010/main" val="0"/>
              </a:ext>
            </a:extLst>
          </a:blip>
          <a:srcRect/>
          <a:stretch>
            <a:fillRect/>
          </a:stretch>
        </p:blipFill>
        <p:spPr bwMode="auto">
          <a:xfrm>
            <a:off x="3397226" y="728175"/>
            <a:ext cx="3811953" cy="171537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284F6714-956C-48A7-8347-E67755796FB2}"/>
              </a:ext>
            </a:extLst>
          </p:cNvPr>
          <p:cNvSpPr txBox="1">
            <a:spLocks/>
          </p:cNvSpPr>
          <p:nvPr/>
        </p:nvSpPr>
        <p:spPr>
          <a:xfrm>
            <a:off x="1622040" y="5440972"/>
            <a:ext cx="2289267" cy="54932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457200" indent="0" algn="l" defTabSz="914400" rtl="0" eaLnBrk="1" latinLnBrk="0" hangingPunct="1">
              <a:lnSpc>
                <a:spcPct val="12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12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1371600" indent="0" algn="l" defTabSz="914400" rtl="0" eaLnBrk="1" latinLnBrk="0" hangingPunct="1">
              <a:lnSpc>
                <a:spcPct val="12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828800" indent="0" algn="l" defTabSz="914400" rtl="0" eaLnBrk="1" latinLnBrk="0" hangingPunct="1">
              <a:lnSpc>
                <a:spcPct val="12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“Just one more”</a:t>
            </a:r>
          </a:p>
        </p:txBody>
      </p:sp>
      <p:sp>
        <p:nvSpPr>
          <p:cNvPr id="10" name="Title 1">
            <a:extLst>
              <a:ext uri="{FF2B5EF4-FFF2-40B4-BE49-F238E27FC236}">
                <a16:creationId xmlns:a16="http://schemas.microsoft.com/office/drawing/2014/main" id="{DDCC4B68-67B3-4171-8E17-4250C015874C}"/>
              </a:ext>
            </a:extLst>
          </p:cNvPr>
          <p:cNvSpPr txBox="1">
            <a:spLocks/>
          </p:cNvSpPr>
          <p:nvPr/>
        </p:nvSpPr>
        <p:spPr>
          <a:xfrm>
            <a:off x="1333500" y="1020445"/>
            <a:ext cx="3171825"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kern="1200" cap="all" spc="150" baseline="0">
                <a:solidFill>
                  <a:schemeClr val="tx1">
                    <a:lumMod val="75000"/>
                    <a:lumOff val="25000"/>
                  </a:schemeClr>
                </a:solidFill>
                <a:latin typeface="+mj-lt"/>
                <a:ea typeface="+mj-ea"/>
                <a:cs typeface="+mj-cs"/>
              </a:defRPr>
            </a:lvl1pPr>
          </a:lstStyle>
          <a:p>
            <a:r>
              <a:rPr lang="en-US"/>
              <a:t>Dopamine</a:t>
            </a:r>
            <a:endParaRPr lang="en-US" dirty="0"/>
          </a:p>
        </p:txBody>
      </p:sp>
      <p:pic>
        <p:nvPicPr>
          <p:cNvPr id="11" name="Picture 10">
            <a:extLst>
              <a:ext uri="{FF2B5EF4-FFF2-40B4-BE49-F238E27FC236}">
                <a16:creationId xmlns:a16="http://schemas.microsoft.com/office/drawing/2014/main" id="{33F452C9-79E9-4E8F-B57E-7775C8F7F520}"/>
              </a:ext>
            </a:extLst>
          </p:cNvPr>
          <p:cNvPicPr>
            <a:picLocks noChangeAspect="1"/>
          </p:cNvPicPr>
          <p:nvPr/>
        </p:nvPicPr>
        <p:blipFill>
          <a:blip r:embed="rId5"/>
          <a:stretch>
            <a:fillRect/>
          </a:stretch>
        </p:blipFill>
        <p:spPr>
          <a:xfrm>
            <a:off x="163186" y="2552535"/>
            <a:ext cx="5512449" cy="2956571"/>
          </a:xfrm>
          <a:prstGeom prst="rect">
            <a:avLst/>
          </a:prstGeom>
        </p:spPr>
      </p:pic>
      <p:sp>
        <p:nvSpPr>
          <p:cNvPr id="12" name="Content Placeholder 2">
            <a:extLst>
              <a:ext uri="{FF2B5EF4-FFF2-40B4-BE49-F238E27FC236}">
                <a16:creationId xmlns:a16="http://schemas.microsoft.com/office/drawing/2014/main" id="{4AC561E2-1232-4E70-8C6F-53F4863AC291}"/>
              </a:ext>
            </a:extLst>
          </p:cNvPr>
          <p:cNvSpPr txBox="1">
            <a:spLocks/>
          </p:cNvSpPr>
          <p:nvPr/>
        </p:nvSpPr>
        <p:spPr>
          <a:xfrm>
            <a:off x="1622040" y="5429538"/>
            <a:ext cx="2289267" cy="54932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457200" indent="0" algn="l" defTabSz="914400" rtl="0" eaLnBrk="1" latinLnBrk="0" hangingPunct="1">
              <a:lnSpc>
                <a:spcPct val="12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12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1371600" indent="0" algn="l" defTabSz="914400" rtl="0" eaLnBrk="1" latinLnBrk="0" hangingPunct="1">
              <a:lnSpc>
                <a:spcPct val="12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828800" indent="0" algn="l" defTabSz="914400" rtl="0" eaLnBrk="1" latinLnBrk="0" hangingPunct="1">
              <a:lnSpc>
                <a:spcPct val="12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“Just one more”</a:t>
            </a:r>
          </a:p>
        </p:txBody>
      </p:sp>
      <p:pic>
        <p:nvPicPr>
          <p:cNvPr id="13" name="Picture 12">
            <a:extLst>
              <a:ext uri="{FF2B5EF4-FFF2-40B4-BE49-F238E27FC236}">
                <a16:creationId xmlns:a16="http://schemas.microsoft.com/office/drawing/2014/main" id="{1687764B-FDDD-4E71-8F24-A61C603B3986}"/>
              </a:ext>
            </a:extLst>
          </p:cNvPr>
          <p:cNvPicPr>
            <a:picLocks noChangeAspect="1"/>
          </p:cNvPicPr>
          <p:nvPr/>
        </p:nvPicPr>
        <p:blipFill>
          <a:blip r:embed="rId5"/>
          <a:stretch>
            <a:fillRect/>
          </a:stretch>
        </p:blipFill>
        <p:spPr>
          <a:xfrm>
            <a:off x="163186" y="2541101"/>
            <a:ext cx="5512449" cy="2956571"/>
          </a:xfrm>
          <a:prstGeom prst="rect">
            <a:avLst/>
          </a:prstGeom>
        </p:spPr>
      </p:pic>
    </p:spTree>
    <p:extLst>
      <p:ext uri="{BB962C8B-B14F-4D97-AF65-F5344CB8AC3E}">
        <p14:creationId xmlns:p14="http://schemas.microsoft.com/office/powerpoint/2010/main" val="2101952047"/>
      </p:ext>
    </p:extLst>
  </p:cSld>
  <p:clrMapOvr>
    <a:masterClrMapping/>
  </p:clrMapOvr>
  <mc:AlternateContent xmlns:mc="http://schemas.openxmlformats.org/markup-compatibility/2006" xmlns:p14="http://schemas.microsoft.com/office/powerpoint/2010/main">
    <mc:Choice Requires="p14">
      <p:transition spd="slow" p14:dur="2000" advTm="25536"/>
    </mc:Choice>
    <mc:Fallback xmlns="">
      <p:transition spd="slow" advTm="25536"/>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75F9D82-8B8C-4F90-9FE9-1694898B148D}"/>
              </a:ext>
            </a:extLst>
          </p:cNvPr>
          <p:cNvSpPr>
            <a:spLocks noGrp="1"/>
          </p:cNvSpPr>
          <p:nvPr>
            <p:ph type="dt" sz="half" idx="10"/>
          </p:nvPr>
        </p:nvSpPr>
        <p:spPr/>
        <p:txBody>
          <a:bodyPr/>
          <a:lstStyle/>
          <a:p>
            <a:r>
              <a:rPr lang="en-US"/>
              <a:t>2021</a:t>
            </a:r>
            <a:endParaRPr lang="en-US" dirty="0"/>
          </a:p>
        </p:txBody>
      </p:sp>
      <p:sp>
        <p:nvSpPr>
          <p:cNvPr id="5" name="Footer Placeholder 4">
            <a:extLst>
              <a:ext uri="{FF2B5EF4-FFF2-40B4-BE49-F238E27FC236}">
                <a16:creationId xmlns:a16="http://schemas.microsoft.com/office/drawing/2014/main" id="{DD87223A-BF75-44BC-9D87-4BC826C20CFA}"/>
              </a:ext>
            </a:extLst>
          </p:cNvPr>
          <p:cNvSpPr>
            <a:spLocks noGrp="1"/>
          </p:cNvSpPr>
          <p:nvPr>
            <p:ph type="ftr" sz="quarter" idx="11"/>
          </p:nvPr>
        </p:nvSpPr>
        <p:spPr/>
        <p:txBody>
          <a:bodyPr/>
          <a:lstStyle/>
          <a:p>
            <a:r>
              <a:rPr lang="en-US"/>
              <a:t>Talk like Ted – University of Lille</a:t>
            </a:r>
            <a:endParaRPr lang="en-US" dirty="0"/>
          </a:p>
        </p:txBody>
      </p:sp>
      <p:sp>
        <p:nvSpPr>
          <p:cNvPr id="6" name="Slide Number Placeholder 5">
            <a:extLst>
              <a:ext uri="{FF2B5EF4-FFF2-40B4-BE49-F238E27FC236}">
                <a16:creationId xmlns:a16="http://schemas.microsoft.com/office/drawing/2014/main" id="{B06997E9-C9E1-4205-9407-4625DF2CB322}"/>
              </a:ext>
            </a:extLst>
          </p:cNvPr>
          <p:cNvSpPr>
            <a:spLocks noGrp="1"/>
          </p:cNvSpPr>
          <p:nvPr>
            <p:ph type="sldNum" sz="quarter" idx="12"/>
          </p:nvPr>
        </p:nvSpPr>
        <p:spPr/>
        <p:txBody>
          <a:bodyPr/>
          <a:lstStyle/>
          <a:p>
            <a:r>
              <a:rPr lang="en-US"/>
              <a:t>4</a:t>
            </a:r>
            <a:endParaRPr lang="en-US" dirty="0"/>
          </a:p>
        </p:txBody>
      </p:sp>
      <p:pic>
        <p:nvPicPr>
          <p:cNvPr id="3074" name="Picture 2" descr="CHARLES R. KNIGHT/National Geographic Stock | Animais ...">
            <a:extLst>
              <a:ext uri="{FF2B5EF4-FFF2-40B4-BE49-F238E27FC236}">
                <a16:creationId xmlns:a16="http://schemas.microsoft.com/office/drawing/2014/main" id="{94628DB4-17A3-4AFD-BBEB-941FDA234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076031"/>
            <a:ext cx="4781550" cy="29527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e Reapers Harvesting Ripe Crops 1886 French Painting By ...">
            <a:extLst>
              <a:ext uri="{FF2B5EF4-FFF2-40B4-BE49-F238E27FC236}">
                <a16:creationId xmlns:a16="http://schemas.microsoft.com/office/drawing/2014/main" id="{BFEBCDF9-2C02-4172-A094-D04FD5DDB7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2252" y="356916"/>
            <a:ext cx="4286250" cy="3573661"/>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AC045221-81B8-4F00-B352-9FE5AAADA4B3}"/>
              </a:ext>
            </a:extLst>
          </p:cNvPr>
          <p:cNvSpPr txBox="1">
            <a:spLocks/>
          </p:cNvSpPr>
          <p:nvPr/>
        </p:nvSpPr>
        <p:spPr>
          <a:xfrm>
            <a:off x="1333500" y="1020445"/>
            <a:ext cx="3171825"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kern="1200" cap="all" spc="150" baseline="0">
                <a:solidFill>
                  <a:schemeClr val="tx1">
                    <a:lumMod val="75000"/>
                    <a:lumOff val="25000"/>
                  </a:schemeClr>
                </a:solidFill>
                <a:latin typeface="+mj-lt"/>
                <a:ea typeface="+mj-ea"/>
                <a:cs typeface="+mj-cs"/>
              </a:defRPr>
            </a:lvl1pPr>
          </a:lstStyle>
          <a:p>
            <a:r>
              <a:rPr lang="en-US" dirty="0"/>
              <a:t>At the beginning </a:t>
            </a:r>
          </a:p>
        </p:txBody>
      </p:sp>
    </p:spTree>
    <p:extLst>
      <p:ext uri="{BB962C8B-B14F-4D97-AF65-F5344CB8AC3E}">
        <p14:creationId xmlns:p14="http://schemas.microsoft.com/office/powerpoint/2010/main" val="714568234"/>
      </p:ext>
    </p:extLst>
  </p:cSld>
  <p:clrMapOvr>
    <a:masterClrMapping/>
  </p:clrMapOvr>
  <mc:AlternateContent xmlns:mc="http://schemas.openxmlformats.org/markup-compatibility/2006" xmlns:p14="http://schemas.microsoft.com/office/powerpoint/2010/main">
    <mc:Choice Requires="p14">
      <p:transition spd="slow" p14:dur="2000" advTm="15311"/>
    </mc:Choice>
    <mc:Fallback xmlns="">
      <p:transition spd="slow" advTm="1531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 7">
            <a:extLst>
              <a:ext uri="{FF2B5EF4-FFF2-40B4-BE49-F238E27FC236}">
                <a16:creationId xmlns:a16="http://schemas.microsoft.com/office/drawing/2014/main" id="{A27D46B4-2353-4CF2-80D7-F69F4AB3AC46}"/>
              </a:ext>
            </a:extLst>
          </p:cNvPr>
          <p:cNvSpPr>
            <a:spLocks noGrp="1"/>
          </p:cNvSpPr>
          <p:nvPr>
            <p:ph type="title"/>
          </p:nvPr>
        </p:nvSpPr>
        <p:spPr>
          <a:xfrm>
            <a:off x="838200" y="360797"/>
            <a:ext cx="4082143" cy="1325563"/>
          </a:xfrm>
        </p:spPr>
        <p:txBody>
          <a:bodyPr/>
          <a:lstStyle/>
          <a:p>
            <a:r>
              <a:rPr lang="en-US" dirty="0"/>
              <a:t>What produce dopamine ?</a:t>
            </a:r>
          </a:p>
        </p:txBody>
      </p:sp>
      <p:sp>
        <p:nvSpPr>
          <p:cNvPr id="4" name="Date Placeholder 3" descr=" 4">
            <a:extLst>
              <a:ext uri="{FF2B5EF4-FFF2-40B4-BE49-F238E27FC236}">
                <a16:creationId xmlns:a16="http://schemas.microsoft.com/office/drawing/2014/main" id="{C6198244-BB89-4F73-B5C5-9EEFA4277A08}"/>
              </a:ext>
            </a:extLst>
          </p:cNvPr>
          <p:cNvSpPr>
            <a:spLocks noGrp="1"/>
          </p:cNvSpPr>
          <p:nvPr>
            <p:ph type="dt" sz="half" idx="10"/>
          </p:nvPr>
        </p:nvSpPr>
        <p:spPr/>
        <p:txBody>
          <a:bodyPr/>
          <a:lstStyle/>
          <a:p>
            <a:r>
              <a:rPr lang="en-US"/>
              <a:t>2021</a:t>
            </a:r>
            <a:endParaRPr lang="en-US" dirty="0"/>
          </a:p>
        </p:txBody>
      </p:sp>
      <p:sp>
        <p:nvSpPr>
          <p:cNvPr id="5" name="Footer Placeholder 4" descr=" 5">
            <a:extLst>
              <a:ext uri="{FF2B5EF4-FFF2-40B4-BE49-F238E27FC236}">
                <a16:creationId xmlns:a16="http://schemas.microsoft.com/office/drawing/2014/main" id="{3711A56E-C6A6-4A58-ADA5-CF373A86AE67}"/>
              </a:ext>
            </a:extLst>
          </p:cNvPr>
          <p:cNvSpPr>
            <a:spLocks noGrp="1"/>
          </p:cNvSpPr>
          <p:nvPr>
            <p:ph type="ftr" sz="quarter" idx="11"/>
          </p:nvPr>
        </p:nvSpPr>
        <p:spPr/>
        <p:txBody>
          <a:bodyPr/>
          <a:lstStyle/>
          <a:p>
            <a:r>
              <a:rPr lang="en-US"/>
              <a:t>Talk like Ted – University of Lille</a:t>
            </a:r>
            <a:endParaRPr lang="en-US" dirty="0"/>
          </a:p>
        </p:txBody>
      </p:sp>
      <p:sp>
        <p:nvSpPr>
          <p:cNvPr id="6" name="Slide Number Placeholder 5" descr=" 6">
            <a:extLst>
              <a:ext uri="{FF2B5EF4-FFF2-40B4-BE49-F238E27FC236}">
                <a16:creationId xmlns:a16="http://schemas.microsoft.com/office/drawing/2014/main" id="{723F5073-10D8-49EC-93C3-ADDF1016E7AD}"/>
              </a:ext>
            </a:extLst>
          </p:cNvPr>
          <p:cNvSpPr>
            <a:spLocks noGrp="1"/>
          </p:cNvSpPr>
          <p:nvPr>
            <p:ph type="sldNum" sz="quarter" idx="12"/>
          </p:nvPr>
        </p:nvSpPr>
        <p:spPr/>
        <p:txBody>
          <a:bodyPr/>
          <a:lstStyle/>
          <a:p>
            <a:r>
              <a:rPr lang="en-US"/>
              <a:t>5</a:t>
            </a:r>
            <a:endParaRPr lang="en-US" dirty="0"/>
          </a:p>
        </p:txBody>
      </p:sp>
    </p:spTree>
    <p:custDataLst>
      <p:tags r:id="rId1"/>
    </p:custDataLst>
    <p:extLst>
      <p:ext uri="{BB962C8B-B14F-4D97-AF65-F5344CB8AC3E}">
        <p14:creationId xmlns:p14="http://schemas.microsoft.com/office/powerpoint/2010/main" val="4206280240"/>
      </p:ext>
    </p:extLst>
  </p:cSld>
  <p:clrMapOvr>
    <a:masterClrMapping/>
  </p:clrMapOvr>
  <mc:AlternateContent xmlns:mc="http://schemas.openxmlformats.org/markup-compatibility/2006">
    <mc:Choice xmlns:p14="http://schemas.microsoft.com/office/powerpoint/2010/main" Requires="p14">
      <p:transition spd="slow" p14:dur="2000" advTm="32703"/>
    </mc:Choice>
    <mc:Fallback>
      <p:transition spd="slow" advTm="3270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 7">
            <a:extLst>
              <a:ext uri="{FF2B5EF4-FFF2-40B4-BE49-F238E27FC236}">
                <a16:creationId xmlns:a16="http://schemas.microsoft.com/office/drawing/2014/main" id="{A27D46B4-2353-4CF2-80D7-F69F4AB3AC46}"/>
              </a:ext>
            </a:extLst>
          </p:cNvPr>
          <p:cNvSpPr>
            <a:spLocks noGrp="1"/>
          </p:cNvSpPr>
          <p:nvPr>
            <p:ph type="title"/>
          </p:nvPr>
        </p:nvSpPr>
        <p:spPr>
          <a:xfrm>
            <a:off x="838200" y="360797"/>
            <a:ext cx="4082143" cy="1325563"/>
          </a:xfrm>
        </p:spPr>
        <p:txBody>
          <a:bodyPr/>
          <a:lstStyle/>
          <a:p>
            <a:r>
              <a:rPr lang="en-US" dirty="0"/>
              <a:t>What produce dopamine ?</a:t>
            </a:r>
          </a:p>
        </p:txBody>
      </p:sp>
      <p:sp>
        <p:nvSpPr>
          <p:cNvPr id="4" name="Date Placeholder 3" descr=" 4">
            <a:extLst>
              <a:ext uri="{FF2B5EF4-FFF2-40B4-BE49-F238E27FC236}">
                <a16:creationId xmlns:a16="http://schemas.microsoft.com/office/drawing/2014/main" id="{C6198244-BB89-4F73-B5C5-9EEFA4277A08}"/>
              </a:ext>
            </a:extLst>
          </p:cNvPr>
          <p:cNvSpPr>
            <a:spLocks noGrp="1"/>
          </p:cNvSpPr>
          <p:nvPr>
            <p:ph type="dt" sz="half" idx="10"/>
          </p:nvPr>
        </p:nvSpPr>
        <p:spPr/>
        <p:txBody>
          <a:bodyPr/>
          <a:lstStyle/>
          <a:p>
            <a:r>
              <a:rPr lang="en-US"/>
              <a:t>2021</a:t>
            </a:r>
            <a:endParaRPr lang="en-US" dirty="0"/>
          </a:p>
        </p:txBody>
      </p:sp>
      <p:sp>
        <p:nvSpPr>
          <p:cNvPr id="5" name="Footer Placeholder 4" descr=" 5">
            <a:extLst>
              <a:ext uri="{FF2B5EF4-FFF2-40B4-BE49-F238E27FC236}">
                <a16:creationId xmlns:a16="http://schemas.microsoft.com/office/drawing/2014/main" id="{3711A56E-C6A6-4A58-ADA5-CF373A86AE67}"/>
              </a:ext>
            </a:extLst>
          </p:cNvPr>
          <p:cNvSpPr>
            <a:spLocks noGrp="1"/>
          </p:cNvSpPr>
          <p:nvPr>
            <p:ph type="ftr" sz="quarter" idx="11"/>
          </p:nvPr>
        </p:nvSpPr>
        <p:spPr/>
        <p:txBody>
          <a:bodyPr/>
          <a:lstStyle/>
          <a:p>
            <a:r>
              <a:rPr lang="en-US"/>
              <a:t>Talk like Ted – University of Lille</a:t>
            </a:r>
            <a:endParaRPr lang="en-US" dirty="0"/>
          </a:p>
        </p:txBody>
      </p:sp>
      <p:sp>
        <p:nvSpPr>
          <p:cNvPr id="6" name="Slide Number Placeholder 5" descr=" 6">
            <a:extLst>
              <a:ext uri="{FF2B5EF4-FFF2-40B4-BE49-F238E27FC236}">
                <a16:creationId xmlns:a16="http://schemas.microsoft.com/office/drawing/2014/main" id="{723F5073-10D8-49EC-93C3-ADDF1016E7AD}"/>
              </a:ext>
            </a:extLst>
          </p:cNvPr>
          <p:cNvSpPr>
            <a:spLocks noGrp="1"/>
          </p:cNvSpPr>
          <p:nvPr>
            <p:ph type="sldNum" sz="quarter" idx="12"/>
          </p:nvPr>
        </p:nvSpPr>
        <p:spPr/>
        <p:txBody>
          <a:bodyPr/>
          <a:lstStyle/>
          <a:p>
            <a:r>
              <a:rPr lang="en-US"/>
              <a:t>5</a:t>
            </a:r>
            <a:endParaRPr lang="en-US" dirty="0"/>
          </a:p>
        </p:txBody>
      </p:sp>
      <p:pic>
        <p:nvPicPr>
          <p:cNvPr id="8" name="Picture 2" descr=" 4098">
            <a:extLst>
              <a:ext uri="{FF2B5EF4-FFF2-40B4-BE49-F238E27FC236}">
                <a16:creationId xmlns:a16="http://schemas.microsoft.com/office/drawing/2014/main" id="{FE09F42C-2A97-4D50-A9A4-002374BFFA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138" y="1826020"/>
            <a:ext cx="3191011" cy="179458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44112364"/>
      </p:ext>
    </p:extLst>
  </p:cSld>
  <p:clrMapOvr>
    <a:masterClrMapping/>
  </p:clrMapOvr>
  <mc:AlternateContent xmlns:mc="http://schemas.openxmlformats.org/markup-compatibility/2006">
    <mc:Choice xmlns:p14="http://schemas.microsoft.com/office/powerpoint/2010/main" Requires="p14">
      <p:transition spd="slow" p14:dur="2000" advTm="32703"/>
    </mc:Choice>
    <mc:Fallback>
      <p:transition spd="slow" advTm="3270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 7">
            <a:extLst>
              <a:ext uri="{FF2B5EF4-FFF2-40B4-BE49-F238E27FC236}">
                <a16:creationId xmlns:a16="http://schemas.microsoft.com/office/drawing/2014/main" id="{A27D46B4-2353-4CF2-80D7-F69F4AB3AC46}"/>
              </a:ext>
            </a:extLst>
          </p:cNvPr>
          <p:cNvSpPr>
            <a:spLocks noGrp="1"/>
          </p:cNvSpPr>
          <p:nvPr>
            <p:ph type="title"/>
          </p:nvPr>
        </p:nvSpPr>
        <p:spPr>
          <a:xfrm>
            <a:off x="838200" y="360797"/>
            <a:ext cx="4082143" cy="1325563"/>
          </a:xfrm>
        </p:spPr>
        <p:txBody>
          <a:bodyPr/>
          <a:lstStyle/>
          <a:p>
            <a:r>
              <a:rPr lang="en-US" dirty="0"/>
              <a:t>What produce dopamine ?</a:t>
            </a:r>
          </a:p>
        </p:txBody>
      </p:sp>
      <p:sp>
        <p:nvSpPr>
          <p:cNvPr id="4" name="Date Placeholder 3" descr=" 4">
            <a:extLst>
              <a:ext uri="{FF2B5EF4-FFF2-40B4-BE49-F238E27FC236}">
                <a16:creationId xmlns:a16="http://schemas.microsoft.com/office/drawing/2014/main" id="{C6198244-BB89-4F73-B5C5-9EEFA4277A08}"/>
              </a:ext>
            </a:extLst>
          </p:cNvPr>
          <p:cNvSpPr>
            <a:spLocks noGrp="1"/>
          </p:cNvSpPr>
          <p:nvPr>
            <p:ph type="dt" sz="half" idx="10"/>
          </p:nvPr>
        </p:nvSpPr>
        <p:spPr/>
        <p:txBody>
          <a:bodyPr/>
          <a:lstStyle/>
          <a:p>
            <a:r>
              <a:rPr lang="en-US"/>
              <a:t>2021</a:t>
            </a:r>
            <a:endParaRPr lang="en-US" dirty="0"/>
          </a:p>
        </p:txBody>
      </p:sp>
      <p:sp>
        <p:nvSpPr>
          <p:cNvPr id="5" name="Footer Placeholder 4" descr=" 5">
            <a:extLst>
              <a:ext uri="{FF2B5EF4-FFF2-40B4-BE49-F238E27FC236}">
                <a16:creationId xmlns:a16="http://schemas.microsoft.com/office/drawing/2014/main" id="{3711A56E-C6A6-4A58-ADA5-CF373A86AE67}"/>
              </a:ext>
            </a:extLst>
          </p:cNvPr>
          <p:cNvSpPr>
            <a:spLocks noGrp="1"/>
          </p:cNvSpPr>
          <p:nvPr>
            <p:ph type="ftr" sz="quarter" idx="11"/>
          </p:nvPr>
        </p:nvSpPr>
        <p:spPr/>
        <p:txBody>
          <a:bodyPr/>
          <a:lstStyle/>
          <a:p>
            <a:r>
              <a:rPr lang="en-US"/>
              <a:t>Talk like Ted – University of Lille</a:t>
            </a:r>
            <a:endParaRPr lang="en-US" dirty="0"/>
          </a:p>
        </p:txBody>
      </p:sp>
      <p:sp>
        <p:nvSpPr>
          <p:cNvPr id="6" name="Slide Number Placeholder 5" descr=" 6">
            <a:extLst>
              <a:ext uri="{FF2B5EF4-FFF2-40B4-BE49-F238E27FC236}">
                <a16:creationId xmlns:a16="http://schemas.microsoft.com/office/drawing/2014/main" id="{723F5073-10D8-49EC-93C3-ADDF1016E7AD}"/>
              </a:ext>
            </a:extLst>
          </p:cNvPr>
          <p:cNvSpPr>
            <a:spLocks noGrp="1"/>
          </p:cNvSpPr>
          <p:nvPr>
            <p:ph type="sldNum" sz="quarter" idx="12"/>
          </p:nvPr>
        </p:nvSpPr>
        <p:spPr/>
        <p:txBody>
          <a:bodyPr/>
          <a:lstStyle/>
          <a:p>
            <a:r>
              <a:rPr lang="en-US"/>
              <a:t>5</a:t>
            </a:r>
            <a:endParaRPr lang="en-US" dirty="0"/>
          </a:p>
        </p:txBody>
      </p:sp>
      <p:pic>
        <p:nvPicPr>
          <p:cNvPr id="8" name="Picture 2" descr=" 4098">
            <a:extLst>
              <a:ext uri="{FF2B5EF4-FFF2-40B4-BE49-F238E27FC236}">
                <a16:creationId xmlns:a16="http://schemas.microsoft.com/office/drawing/2014/main" id="{FE09F42C-2A97-4D50-A9A4-002374BFFA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138" y="1826020"/>
            <a:ext cx="3191011" cy="17945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 4100">
            <a:extLst>
              <a:ext uri="{FF2B5EF4-FFF2-40B4-BE49-F238E27FC236}">
                <a16:creationId xmlns:a16="http://schemas.microsoft.com/office/drawing/2014/main" id="{EC89455B-65C3-425C-B5DC-B902C7749C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9592" y="1132659"/>
            <a:ext cx="3827235" cy="229634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02281584"/>
      </p:ext>
    </p:extLst>
  </p:cSld>
  <p:clrMapOvr>
    <a:masterClrMapping/>
  </p:clrMapOvr>
  <mc:AlternateContent xmlns:mc="http://schemas.openxmlformats.org/markup-compatibility/2006">
    <mc:Choice xmlns:p14="http://schemas.microsoft.com/office/powerpoint/2010/main" Requires="p14">
      <p:transition spd="slow" p14:dur="2000" advTm="32703"/>
    </mc:Choice>
    <mc:Fallback>
      <p:transition spd="slow" advTm="3270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 7">
            <a:extLst>
              <a:ext uri="{FF2B5EF4-FFF2-40B4-BE49-F238E27FC236}">
                <a16:creationId xmlns:a16="http://schemas.microsoft.com/office/drawing/2014/main" id="{A27D46B4-2353-4CF2-80D7-F69F4AB3AC46}"/>
              </a:ext>
            </a:extLst>
          </p:cNvPr>
          <p:cNvSpPr>
            <a:spLocks noGrp="1"/>
          </p:cNvSpPr>
          <p:nvPr>
            <p:ph type="title"/>
          </p:nvPr>
        </p:nvSpPr>
        <p:spPr>
          <a:xfrm>
            <a:off x="838200" y="360797"/>
            <a:ext cx="4082143" cy="1325563"/>
          </a:xfrm>
        </p:spPr>
        <p:txBody>
          <a:bodyPr/>
          <a:lstStyle/>
          <a:p>
            <a:r>
              <a:rPr lang="en-US" dirty="0"/>
              <a:t>What produce dopamine ?</a:t>
            </a:r>
          </a:p>
        </p:txBody>
      </p:sp>
      <p:sp>
        <p:nvSpPr>
          <p:cNvPr id="4" name="Date Placeholder 3" descr=" 4">
            <a:extLst>
              <a:ext uri="{FF2B5EF4-FFF2-40B4-BE49-F238E27FC236}">
                <a16:creationId xmlns:a16="http://schemas.microsoft.com/office/drawing/2014/main" id="{C6198244-BB89-4F73-B5C5-9EEFA4277A08}"/>
              </a:ext>
            </a:extLst>
          </p:cNvPr>
          <p:cNvSpPr>
            <a:spLocks noGrp="1"/>
          </p:cNvSpPr>
          <p:nvPr>
            <p:ph type="dt" sz="half" idx="10"/>
          </p:nvPr>
        </p:nvSpPr>
        <p:spPr/>
        <p:txBody>
          <a:bodyPr/>
          <a:lstStyle/>
          <a:p>
            <a:r>
              <a:rPr lang="en-US"/>
              <a:t>2021</a:t>
            </a:r>
            <a:endParaRPr lang="en-US" dirty="0"/>
          </a:p>
        </p:txBody>
      </p:sp>
      <p:sp>
        <p:nvSpPr>
          <p:cNvPr id="5" name="Footer Placeholder 4" descr=" 5">
            <a:extLst>
              <a:ext uri="{FF2B5EF4-FFF2-40B4-BE49-F238E27FC236}">
                <a16:creationId xmlns:a16="http://schemas.microsoft.com/office/drawing/2014/main" id="{3711A56E-C6A6-4A58-ADA5-CF373A86AE67}"/>
              </a:ext>
            </a:extLst>
          </p:cNvPr>
          <p:cNvSpPr>
            <a:spLocks noGrp="1"/>
          </p:cNvSpPr>
          <p:nvPr>
            <p:ph type="ftr" sz="quarter" idx="11"/>
          </p:nvPr>
        </p:nvSpPr>
        <p:spPr/>
        <p:txBody>
          <a:bodyPr/>
          <a:lstStyle/>
          <a:p>
            <a:r>
              <a:rPr lang="en-US"/>
              <a:t>Talk like Ted – University of Lille</a:t>
            </a:r>
            <a:endParaRPr lang="en-US" dirty="0"/>
          </a:p>
        </p:txBody>
      </p:sp>
      <p:sp>
        <p:nvSpPr>
          <p:cNvPr id="6" name="Slide Number Placeholder 5" descr=" 6">
            <a:extLst>
              <a:ext uri="{FF2B5EF4-FFF2-40B4-BE49-F238E27FC236}">
                <a16:creationId xmlns:a16="http://schemas.microsoft.com/office/drawing/2014/main" id="{723F5073-10D8-49EC-93C3-ADDF1016E7AD}"/>
              </a:ext>
            </a:extLst>
          </p:cNvPr>
          <p:cNvSpPr>
            <a:spLocks noGrp="1"/>
          </p:cNvSpPr>
          <p:nvPr>
            <p:ph type="sldNum" sz="quarter" idx="12"/>
          </p:nvPr>
        </p:nvSpPr>
        <p:spPr/>
        <p:txBody>
          <a:bodyPr/>
          <a:lstStyle/>
          <a:p>
            <a:r>
              <a:rPr lang="en-US"/>
              <a:t>5</a:t>
            </a:r>
            <a:endParaRPr lang="en-US" dirty="0"/>
          </a:p>
        </p:txBody>
      </p:sp>
      <p:pic>
        <p:nvPicPr>
          <p:cNvPr id="8" name="Picture 2" descr=" 4098">
            <a:extLst>
              <a:ext uri="{FF2B5EF4-FFF2-40B4-BE49-F238E27FC236}">
                <a16:creationId xmlns:a16="http://schemas.microsoft.com/office/drawing/2014/main" id="{FE09F42C-2A97-4D50-A9A4-002374BFFA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138" y="1826020"/>
            <a:ext cx="3191011" cy="17945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 4100">
            <a:extLst>
              <a:ext uri="{FF2B5EF4-FFF2-40B4-BE49-F238E27FC236}">
                <a16:creationId xmlns:a16="http://schemas.microsoft.com/office/drawing/2014/main" id="{EC89455B-65C3-425C-B5DC-B902C7749C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9592" y="1132659"/>
            <a:ext cx="3827235" cy="22963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 4102">
            <a:extLst>
              <a:ext uri="{FF2B5EF4-FFF2-40B4-BE49-F238E27FC236}">
                <a16:creationId xmlns:a16="http://schemas.microsoft.com/office/drawing/2014/main" id="{EDD9C0C9-9FD4-438E-BEB5-0F9B1C0AB7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1415" y="3965228"/>
            <a:ext cx="3191011" cy="170187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65341643"/>
      </p:ext>
    </p:extLst>
  </p:cSld>
  <p:clrMapOvr>
    <a:masterClrMapping/>
  </p:clrMapOvr>
  <mc:AlternateContent xmlns:mc="http://schemas.openxmlformats.org/markup-compatibility/2006">
    <mc:Choice xmlns:p14="http://schemas.microsoft.com/office/powerpoint/2010/main" Requires="p14">
      <p:transition spd="slow" p14:dur="2000" advTm="32703"/>
    </mc:Choice>
    <mc:Fallback>
      <p:transition spd="slow" advTm="3270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 7">
            <a:extLst>
              <a:ext uri="{FF2B5EF4-FFF2-40B4-BE49-F238E27FC236}">
                <a16:creationId xmlns:a16="http://schemas.microsoft.com/office/drawing/2014/main" id="{A27D46B4-2353-4CF2-80D7-F69F4AB3AC46}"/>
              </a:ext>
            </a:extLst>
          </p:cNvPr>
          <p:cNvSpPr>
            <a:spLocks noGrp="1"/>
          </p:cNvSpPr>
          <p:nvPr>
            <p:ph type="title"/>
          </p:nvPr>
        </p:nvSpPr>
        <p:spPr>
          <a:xfrm>
            <a:off x="838200" y="360797"/>
            <a:ext cx="4082143" cy="1325563"/>
          </a:xfrm>
        </p:spPr>
        <p:txBody>
          <a:bodyPr/>
          <a:lstStyle/>
          <a:p>
            <a:r>
              <a:rPr lang="en-US" dirty="0"/>
              <a:t>What produce dopamine ?</a:t>
            </a:r>
          </a:p>
        </p:txBody>
      </p:sp>
      <p:sp>
        <p:nvSpPr>
          <p:cNvPr id="4" name="Date Placeholder 3" descr=" 4">
            <a:extLst>
              <a:ext uri="{FF2B5EF4-FFF2-40B4-BE49-F238E27FC236}">
                <a16:creationId xmlns:a16="http://schemas.microsoft.com/office/drawing/2014/main" id="{C6198244-BB89-4F73-B5C5-9EEFA4277A08}"/>
              </a:ext>
            </a:extLst>
          </p:cNvPr>
          <p:cNvSpPr>
            <a:spLocks noGrp="1"/>
          </p:cNvSpPr>
          <p:nvPr>
            <p:ph type="dt" sz="half" idx="10"/>
          </p:nvPr>
        </p:nvSpPr>
        <p:spPr/>
        <p:txBody>
          <a:bodyPr/>
          <a:lstStyle/>
          <a:p>
            <a:r>
              <a:rPr lang="en-US"/>
              <a:t>2021</a:t>
            </a:r>
            <a:endParaRPr lang="en-US" dirty="0"/>
          </a:p>
        </p:txBody>
      </p:sp>
      <p:sp>
        <p:nvSpPr>
          <p:cNvPr id="5" name="Footer Placeholder 4" descr=" 5">
            <a:extLst>
              <a:ext uri="{FF2B5EF4-FFF2-40B4-BE49-F238E27FC236}">
                <a16:creationId xmlns:a16="http://schemas.microsoft.com/office/drawing/2014/main" id="{3711A56E-C6A6-4A58-ADA5-CF373A86AE67}"/>
              </a:ext>
            </a:extLst>
          </p:cNvPr>
          <p:cNvSpPr>
            <a:spLocks noGrp="1"/>
          </p:cNvSpPr>
          <p:nvPr>
            <p:ph type="ftr" sz="quarter" idx="11"/>
          </p:nvPr>
        </p:nvSpPr>
        <p:spPr/>
        <p:txBody>
          <a:bodyPr/>
          <a:lstStyle/>
          <a:p>
            <a:r>
              <a:rPr lang="en-US"/>
              <a:t>Talk like Ted – University of Lille</a:t>
            </a:r>
            <a:endParaRPr lang="en-US" dirty="0"/>
          </a:p>
        </p:txBody>
      </p:sp>
      <p:sp>
        <p:nvSpPr>
          <p:cNvPr id="6" name="Slide Number Placeholder 5" descr=" 6">
            <a:extLst>
              <a:ext uri="{FF2B5EF4-FFF2-40B4-BE49-F238E27FC236}">
                <a16:creationId xmlns:a16="http://schemas.microsoft.com/office/drawing/2014/main" id="{723F5073-10D8-49EC-93C3-ADDF1016E7AD}"/>
              </a:ext>
            </a:extLst>
          </p:cNvPr>
          <p:cNvSpPr>
            <a:spLocks noGrp="1"/>
          </p:cNvSpPr>
          <p:nvPr>
            <p:ph type="sldNum" sz="quarter" idx="12"/>
          </p:nvPr>
        </p:nvSpPr>
        <p:spPr/>
        <p:txBody>
          <a:bodyPr/>
          <a:lstStyle/>
          <a:p>
            <a:r>
              <a:rPr lang="en-US"/>
              <a:t>5</a:t>
            </a:r>
            <a:endParaRPr lang="en-US" dirty="0"/>
          </a:p>
        </p:txBody>
      </p:sp>
      <p:pic>
        <p:nvPicPr>
          <p:cNvPr id="8" name="Picture 2" descr=" 4098">
            <a:extLst>
              <a:ext uri="{FF2B5EF4-FFF2-40B4-BE49-F238E27FC236}">
                <a16:creationId xmlns:a16="http://schemas.microsoft.com/office/drawing/2014/main" id="{FE09F42C-2A97-4D50-A9A4-002374BFFA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138" y="1826020"/>
            <a:ext cx="3191011" cy="17945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 4100">
            <a:extLst>
              <a:ext uri="{FF2B5EF4-FFF2-40B4-BE49-F238E27FC236}">
                <a16:creationId xmlns:a16="http://schemas.microsoft.com/office/drawing/2014/main" id="{EC89455B-65C3-425C-B5DC-B902C7749C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9592" y="1132659"/>
            <a:ext cx="3827235" cy="22963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 4102">
            <a:extLst>
              <a:ext uri="{FF2B5EF4-FFF2-40B4-BE49-F238E27FC236}">
                <a16:creationId xmlns:a16="http://schemas.microsoft.com/office/drawing/2014/main" id="{EDD9C0C9-9FD4-438E-BEB5-0F9B1C0AB7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1415" y="3965228"/>
            <a:ext cx="3191011" cy="17018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 4104">
            <a:extLst>
              <a:ext uri="{FF2B5EF4-FFF2-40B4-BE49-F238E27FC236}">
                <a16:creationId xmlns:a16="http://schemas.microsoft.com/office/drawing/2014/main" id="{BBB41A12-3AD0-4FF9-8689-636EBB2ADA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6227" y="1593539"/>
            <a:ext cx="5439545" cy="336488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80675068"/>
      </p:ext>
    </p:extLst>
  </p:cSld>
  <p:clrMapOvr>
    <a:masterClrMapping/>
  </p:clrMapOvr>
  <mc:AlternateContent xmlns:mc="http://schemas.openxmlformats.org/markup-compatibility/2006">
    <mc:Choice xmlns:p14="http://schemas.microsoft.com/office/powerpoint/2010/main" Requires="p14">
      <p:transition spd="slow" p14:dur="2000" advTm="32703"/>
    </mc:Choice>
    <mc:Fallback>
      <p:transition spd="slow" advTm="3270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1|0.9|0.6|0.9|0.6"/>
</p:tagLst>
</file>

<file path=ppt/tags/tag2.xml><?xml version="1.0" encoding="utf-8"?>
<p:tagLst xmlns:a="http://schemas.openxmlformats.org/drawingml/2006/main" xmlns:r="http://schemas.openxmlformats.org/officeDocument/2006/relationships" xmlns:p="http://schemas.openxmlformats.org/presentationml/2006/main">
  <p:tag name="TIMING" val="|2.1|0.9|0.6|0.9|0.6"/>
</p:tagLst>
</file>

<file path=ppt/tags/tag3.xml><?xml version="1.0" encoding="utf-8"?>
<p:tagLst xmlns:a="http://schemas.openxmlformats.org/drawingml/2006/main" xmlns:r="http://schemas.openxmlformats.org/officeDocument/2006/relationships" xmlns:p="http://schemas.openxmlformats.org/presentationml/2006/main">
  <p:tag name="TIMING" val="|2.1|0.9|0.6|0.9|0.6"/>
</p:tagLst>
</file>

<file path=ppt/tags/tag4.xml><?xml version="1.0" encoding="utf-8"?>
<p:tagLst xmlns:a="http://schemas.openxmlformats.org/drawingml/2006/main" xmlns:r="http://schemas.openxmlformats.org/officeDocument/2006/relationships" xmlns:p="http://schemas.openxmlformats.org/presentationml/2006/main">
  <p:tag name="TIMING" val="|2.1|0.9|0.6|0.9|0.6"/>
</p:tagLst>
</file>

<file path=ppt/tags/tag5.xml><?xml version="1.0" encoding="utf-8"?>
<p:tagLst xmlns:a="http://schemas.openxmlformats.org/drawingml/2006/main" xmlns:r="http://schemas.openxmlformats.org/officeDocument/2006/relationships" xmlns:p="http://schemas.openxmlformats.org/presentationml/2006/main">
  <p:tag name="TIMING" val="|2.1|0.9|0.6|0.9|0.6"/>
</p:tagLst>
</file>

<file path=ppt/tags/tag6.xml><?xml version="1.0" encoding="utf-8"?>
<p:tagLst xmlns:a="http://schemas.openxmlformats.org/drawingml/2006/main" xmlns:r="http://schemas.openxmlformats.org/officeDocument/2006/relationships" xmlns:p="http://schemas.openxmlformats.org/presentationml/2006/main">
  <p:tag name="TIMING" val="|2.1|0.9|0.6|0.9|0.6"/>
</p:tagLst>
</file>

<file path=ppt/tags/tag7.xml><?xml version="1.0" encoding="utf-8"?>
<p:tagLst xmlns:a="http://schemas.openxmlformats.org/drawingml/2006/main" xmlns:r="http://schemas.openxmlformats.org/officeDocument/2006/relationships" xmlns:p="http://schemas.openxmlformats.org/presentationml/2006/main">
  <p:tag name="TIMING" val="|17.9"/>
</p:tagLst>
</file>

<file path=ppt/tags/tag8.xml><?xml version="1.0" encoding="utf-8"?>
<p:tagLst xmlns:a="http://schemas.openxmlformats.org/drawingml/2006/main" xmlns:r="http://schemas.openxmlformats.org/officeDocument/2006/relationships" xmlns:p="http://schemas.openxmlformats.org/presentationml/2006/main">
  <p:tag name="TIMING" val="|17.9"/>
</p:tagLst>
</file>

<file path=ppt/tags/tag9.xml><?xml version="1.0" encoding="utf-8"?>
<p:tagLst xmlns:a="http://schemas.openxmlformats.org/drawingml/2006/main" xmlns:r="http://schemas.openxmlformats.org/officeDocument/2006/relationships" xmlns:p="http://schemas.openxmlformats.org/presentationml/2006/main">
  <p:tag name="TIMING" val="|17.9"/>
</p:tagLst>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97B18F-50BC-4F30-8373-93489E845F83}">
  <ds:schemaRef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schemas.microsoft.com/sharepoint/v3"/>
    <ds:schemaRef ds:uri="230e9df3-be65-4c73-a93b-d1236ebd677e"/>
    <ds:schemaRef ds:uri="71af3243-3dd4-4a8d-8c0d-dd76da1f02a5"/>
    <ds:schemaRef ds:uri="http://www.w3.org/XML/1998/namespace"/>
  </ds:schemaRefs>
</ds:datastoreItem>
</file>

<file path=customXml/itemProps3.xml><?xml version="1.0" encoding="utf-8"?>
<ds:datastoreItem xmlns:ds="http://schemas.openxmlformats.org/officeDocument/2006/customXml" ds:itemID="{42BC90D6-94CF-42F7-AAC4-9CF6824C54D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light sales pitch</Template>
  <TotalTime>554</TotalTime>
  <Words>2017</Words>
  <Application>Microsoft Office PowerPoint</Application>
  <PresentationFormat>Widescreen</PresentationFormat>
  <Paragraphs>189</Paragraphs>
  <Slides>18</Slides>
  <Notes>18</Notes>
  <HiddenSlides>3</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Poppins</vt:lpstr>
      <vt:lpstr>Roboto</vt:lpstr>
      <vt:lpstr>Tenorite</vt:lpstr>
      <vt:lpstr>Monoline</vt:lpstr>
      <vt:lpstr>How to trick your brain doing hard things ?</vt:lpstr>
      <vt:lpstr>PowerPoint Presentation</vt:lpstr>
      <vt:lpstr>Dopamine</vt:lpstr>
      <vt:lpstr>PowerPoint Presentation</vt:lpstr>
      <vt:lpstr>What produce dopamine ?</vt:lpstr>
      <vt:lpstr>What produce dopamine ?</vt:lpstr>
      <vt:lpstr>What produce dopamine ?</vt:lpstr>
      <vt:lpstr>What produce dopamine ?</vt:lpstr>
      <vt:lpstr>What produce dopamine ?</vt:lpstr>
      <vt:lpstr>What produce dopamine ?</vt:lpstr>
      <vt:lpstr>Motivation Self Stimulation in Rats</vt:lpstr>
      <vt:lpstr>Plasticity</vt:lpstr>
      <vt:lpstr>Tolerance</vt:lpstr>
      <vt:lpstr>Tolerance</vt:lpstr>
      <vt:lpstr>Tolerance</vt:lpstr>
      <vt:lpstr>Dopamine detox</vt:lpstr>
      <vt:lpstr>Dopamine detox</vt:lpstr>
      <vt:lpstr>Being aware of a problem is the first step to resolving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Vin</dc:creator>
  <cp:lastModifiedBy>Charles Vin</cp:lastModifiedBy>
  <cp:revision>5</cp:revision>
  <dcterms:created xsi:type="dcterms:W3CDTF">2021-11-11T12:39:15Z</dcterms:created>
  <dcterms:modified xsi:type="dcterms:W3CDTF">2021-12-04T12:00:54Z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